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handoutMasters/handoutMaster1.xml" ContentType="application/vnd.openxmlformats-officedocument.presentationml.handoutMaster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theme/theme6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558" r:id="rId46"/>
    <p:sldMasterId id="2147484559" r:id="rId48"/>
    <p:sldMasterId id="2147484560" r:id="rId50"/>
    <p:sldMasterId id="2147484561" r:id="rId52"/>
  </p:sldMasterIdLst>
  <p:notesMasterIdLst>
    <p:notesMasterId r:id="rId56"/>
  </p:notesMasterIdLst>
  <p:handoutMasterIdLst>
    <p:handoutMasterId r:id="rId54"/>
  </p:handoutMasterIdLst>
  <p:sldIdLst>
    <p:sldId id="256" r:id="rId58"/>
    <p:sldId id="257" r:id="rId60"/>
    <p:sldId id="258" r:id="rId61"/>
    <p:sldId id="276" r:id="rId62"/>
    <p:sldId id="268" r:id="rId63"/>
    <p:sldId id="277" r:id="rId64"/>
    <p:sldId id="288" r:id="rId65"/>
    <p:sldId id="289" r:id="rId66"/>
    <p:sldId id="284" r:id="rId67"/>
    <p:sldId id="285" r:id="rId68"/>
    <p:sldId id="287" r:id="rId69"/>
    <p:sldId id="286" r:id="rId70"/>
    <p:sldId id="290" r:id="rId71"/>
    <p:sldId id="291" r:id="rId72"/>
    <p:sldId id="282" r:id="rId73"/>
    <p:sldId id="283" r:id="rId74"/>
    <p:sldId id="292" r:id="rId75"/>
    <p:sldId id="293" r:id="rId76"/>
    <p:sldId id="294" r:id="rId77"/>
    <p:sldId id="295" r:id="rId78"/>
    <p:sldId id="278" r:id="rId79"/>
    <p:sldId id="296" r:id="rId80"/>
    <p:sldId id="297" r:id="rId81"/>
    <p:sldId id="298" r:id="rId82"/>
    <p:sldId id="299" r:id="rId83"/>
    <p:sldId id="300" r:id="rId84"/>
    <p:sldId id="301" r:id="rId85"/>
    <p:sldId id="302" r:id="rId86"/>
    <p:sldId id="303" r:id="rId87"/>
    <p:sldId id="304" r:id="rId88"/>
    <p:sldId id="305" r:id="rId89"/>
    <p:sldId id="306" r:id="rId90"/>
    <p:sldId id="307" r:id="rId91"/>
    <p:sldId id="308" r:id="rId92"/>
    <p:sldId id="309" r:id="rId93"/>
    <p:sldId id="279" r:id="rId94"/>
    <p:sldId id="281" r:id="rId95"/>
    <p:sldId id="269" r:id="rId96"/>
    <p:sldId id="275" r:id="rId97"/>
    <p:sldId id="274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6" Type="http://schemas.openxmlformats.org/officeDocument/2006/relationships/slideMaster" Target="slideMasters/slideMaster1.xml"></Relationship><Relationship Id="rId47" Type="http://schemas.openxmlformats.org/officeDocument/2006/relationships/theme" Target="theme/theme1.xml"></Relationship><Relationship Id="rId48" Type="http://schemas.openxmlformats.org/officeDocument/2006/relationships/slideMaster" Target="slideMasters/slideMaster2.xml"></Relationship><Relationship Id="rId50" Type="http://schemas.openxmlformats.org/officeDocument/2006/relationships/slideMaster" Target="slideMasters/slideMaster3.xml"></Relationship><Relationship Id="rId52" Type="http://schemas.openxmlformats.org/officeDocument/2006/relationships/slideMaster" Target="slideMasters/slideMaster4.xml"></Relationship><Relationship Id="rId54" Type="http://schemas.openxmlformats.org/officeDocument/2006/relationships/handoutMaster" Target="handoutMasters/handoutMaster1.xml"></Relationship><Relationship Id="rId56" Type="http://schemas.openxmlformats.org/officeDocument/2006/relationships/notesMaster" Target="notesMasters/notesMaster1.xml"></Relationship><Relationship Id="rId58" Type="http://schemas.openxmlformats.org/officeDocument/2006/relationships/slide" Target="slides/slide1.xml"></Relationship><Relationship Id="rId60" Type="http://schemas.openxmlformats.org/officeDocument/2006/relationships/slide" Target="slides/slide2.xml"></Relationship><Relationship Id="rId61" Type="http://schemas.openxmlformats.org/officeDocument/2006/relationships/slide" Target="slides/slide3.xml"></Relationship><Relationship Id="rId62" Type="http://schemas.openxmlformats.org/officeDocument/2006/relationships/slide" Target="slides/slide4.xml"></Relationship><Relationship Id="rId63" Type="http://schemas.openxmlformats.org/officeDocument/2006/relationships/slide" Target="slides/slide5.xml"></Relationship><Relationship Id="rId64" Type="http://schemas.openxmlformats.org/officeDocument/2006/relationships/slide" Target="slides/slide6.xml"></Relationship><Relationship Id="rId65" Type="http://schemas.openxmlformats.org/officeDocument/2006/relationships/slide" Target="slides/slide7.xml"></Relationship><Relationship Id="rId66" Type="http://schemas.openxmlformats.org/officeDocument/2006/relationships/slide" Target="slides/slide8.xml"></Relationship><Relationship Id="rId67" Type="http://schemas.openxmlformats.org/officeDocument/2006/relationships/slide" Target="slides/slide9.xml"></Relationship><Relationship Id="rId68" Type="http://schemas.openxmlformats.org/officeDocument/2006/relationships/slide" Target="slides/slide10.xml"></Relationship><Relationship Id="rId69" Type="http://schemas.openxmlformats.org/officeDocument/2006/relationships/slide" Target="slides/slide11.xml"></Relationship><Relationship Id="rId70" Type="http://schemas.openxmlformats.org/officeDocument/2006/relationships/slide" Target="slides/slide12.xml"></Relationship><Relationship Id="rId71" Type="http://schemas.openxmlformats.org/officeDocument/2006/relationships/slide" Target="slides/slide13.xml"></Relationship><Relationship Id="rId72" Type="http://schemas.openxmlformats.org/officeDocument/2006/relationships/slide" Target="slides/slide14.xml"></Relationship><Relationship Id="rId73" Type="http://schemas.openxmlformats.org/officeDocument/2006/relationships/slide" Target="slides/slide15.xml"></Relationship><Relationship Id="rId74" Type="http://schemas.openxmlformats.org/officeDocument/2006/relationships/slide" Target="slides/slide16.xml"></Relationship><Relationship Id="rId75" Type="http://schemas.openxmlformats.org/officeDocument/2006/relationships/slide" Target="slides/slide17.xml"></Relationship><Relationship Id="rId76" Type="http://schemas.openxmlformats.org/officeDocument/2006/relationships/slide" Target="slides/slide18.xml"></Relationship><Relationship Id="rId77" Type="http://schemas.openxmlformats.org/officeDocument/2006/relationships/slide" Target="slides/slide19.xml"></Relationship><Relationship Id="rId78" Type="http://schemas.openxmlformats.org/officeDocument/2006/relationships/slide" Target="slides/slide20.xml"></Relationship><Relationship Id="rId79" Type="http://schemas.openxmlformats.org/officeDocument/2006/relationships/slide" Target="slides/slide21.xml"></Relationship><Relationship Id="rId80" Type="http://schemas.openxmlformats.org/officeDocument/2006/relationships/slide" Target="slides/slide22.xml"></Relationship><Relationship Id="rId81" Type="http://schemas.openxmlformats.org/officeDocument/2006/relationships/slide" Target="slides/slide23.xml"></Relationship><Relationship Id="rId82" Type="http://schemas.openxmlformats.org/officeDocument/2006/relationships/slide" Target="slides/slide24.xml"></Relationship><Relationship Id="rId83" Type="http://schemas.openxmlformats.org/officeDocument/2006/relationships/slide" Target="slides/slide25.xml"></Relationship><Relationship Id="rId84" Type="http://schemas.openxmlformats.org/officeDocument/2006/relationships/slide" Target="slides/slide26.xml"></Relationship><Relationship Id="rId85" Type="http://schemas.openxmlformats.org/officeDocument/2006/relationships/slide" Target="slides/slide27.xml"></Relationship><Relationship Id="rId86" Type="http://schemas.openxmlformats.org/officeDocument/2006/relationships/slide" Target="slides/slide28.xml"></Relationship><Relationship Id="rId87" Type="http://schemas.openxmlformats.org/officeDocument/2006/relationships/slide" Target="slides/slide29.xml"></Relationship><Relationship Id="rId88" Type="http://schemas.openxmlformats.org/officeDocument/2006/relationships/slide" Target="slides/slide30.xml"></Relationship><Relationship Id="rId89" Type="http://schemas.openxmlformats.org/officeDocument/2006/relationships/slide" Target="slides/slide31.xml"></Relationship><Relationship Id="rId90" Type="http://schemas.openxmlformats.org/officeDocument/2006/relationships/slide" Target="slides/slide32.xml"></Relationship><Relationship Id="rId91" Type="http://schemas.openxmlformats.org/officeDocument/2006/relationships/slide" Target="slides/slide33.xml"></Relationship><Relationship Id="rId92" Type="http://schemas.openxmlformats.org/officeDocument/2006/relationships/slide" Target="slides/slide34.xml"></Relationship><Relationship Id="rId93" Type="http://schemas.openxmlformats.org/officeDocument/2006/relationships/slide" Target="slides/slide35.xml"></Relationship><Relationship Id="rId94" Type="http://schemas.openxmlformats.org/officeDocument/2006/relationships/slide" Target="slides/slide36.xml"></Relationship><Relationship Id="rId95" Type="http://schemas.openxmlformats.org/officeDocument/2006/relationships/slide" Target="slides/slide37.xml"></Relationship><Relationship Id="rId96" Type="http://schemas.openxmlformats.org/officeDocument/2006/relationships/slide" Target="slides/slide38.xml"></Relationship><Relationship Id="rId97" Type="http://schemas.openxmlformats.org/officeDocument/2006/relationships/slide" Target="slides/slide39.xml"></Relationship><Relationship Id="rId98" Type="http://schemas.openxmlformats.org/officeDocument/2006/relationships/slide" Target="slides/slide40.xml"></Relationship><Relationship Id="rId100" Type="http://schemas.openxmlformats.org/officeDocument/2006/relationships/viewProps" Target="viewProps.xml"></Relationship><Relationship Id="rId10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6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4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0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2400"/>
            </a:lvl1pPr>
            <a:lvl2pPr marL="457200" indent="0" algn="ctr" lvl="1">
              <a:buFontTx/>
              <a:buNone/>
              <a:defRPr lang="en-GB" altLang="en-US" sz="2000"/>
            </a:lvl2pPr>
            <a:lvl3pPr marL="914400" indent="0" algn="ctr" lvl="2">
              <a:buFontTx/>
              <a:buNone/>
              <a:defRPr lang="en-GB" altLang="en-US" sz="1800"/>
            </a:lvl3pPr>
            <a:lvl4pPr marL="1371600" indent="0" algn="ctr" lvl="3">
              <a:buFontTx/>
              <a:buNone/>
              <a:defRPr lang="en-GB" altLang="en-US" sz="1600"/>
            </a:lvl4pPr>
            <a:lvl5pPr marL="1828800" indent="0" algn="ctr" lvl="4">
              <a:buFontTx/>
              <a:buNone/>
              <a:defRPr lang="en-GB" altLang="en-US" sz="1600"/>
            </a:lvl5pPr>
            <a:lvl6pPr marL="2286000" indent="0" algn="ctr" lvl="5">
              <a:buFontTx/>
              <a:buNone/>
              <a:defRPr lang="en-GB" altLang="en-US" sz="1600"/>
            </a:lvl6pPr>
            <a:lvl7pPr marL="2743200" indent="0" algn="ctr" lvl="6">
              <a:buFontTx/>
              <a:buNone/>
              <a:defRPr lang="en-GB" altLang="en-US" sz="1600"/>
            </a:lvl7pPr>
            <a:lvl8pPr marL="3200400" indent="0" algn="ctr" lvl="7">
              <a:buFontTx/>
              <a:buNone/>
              <a:defRPr lang="en-GB" altLang="en-US" sz="1600"/>
            </a:lvl8pPr>
            <a:lvl9pPr marL="3657600" indent="0" algn="ctr" lvl="8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  <a:lvl2pPr marL="0" indent="0" lvl="1">
              <a:buFontTx/>
              <a:buNone/>
              <a:defRPr lang="en-GB" altLang="en-US" sz="2800"/>
            </a:lvl2pPr>
            <a:lvl3pPr marL="0" indent="0" lvl="2">
              <a:buFontTx/>
              <a:buNone/>
              <a:defRPr lang="en-GB" altLang="en-US" sz="2400"/>
            </a:lvl3pPr>
            <a:lvl4pPr marL="0" indent="0" lvl="3">
              <a:buFontTx/>
              <a:buNone/>
              <a:defRPr lang="en-GB" altLang="en-US" sz="2000"/>
            </a:lvl4pPr>
            <a:lvl5pPr marL="0" indent="0" lvl="4">
              <a:buFontTx/>
              <a:buNone/>
              <a:defRPr lang="en-GB" altLang="en-US" sz="2000"/>
            </a:lvl5pPr>
            <a:lvl6pPr marL="0" indent="0" lvl="5">
              <a:buFontTx/>
              <a:buNone/>
              <a:defRPr lang="en-GB" altLang="en-US" sz="2000"/>
            </a:lvl6pPr>
            <a:lvl7pPr marL="0" indent="0" lvl="6">
              <a:buFontTx/>
              <a:buNone/>
              <a:defRPr lang="en-GB" altLang="en-US" sz="2000"/>
            </a:lvl7pPr>
            <a:lvl8pPr marL="0" indent="0" lvl="7">
              <a:buFontTx/>
              <a:buNone/>
              <a:defRPr lang="en-GB" altLang="en-US" sz="2000"/>
            </a:lvl8pPr>
            <a:lvl9pPr marL="0" indent="0" lvl="8">
              <a:buFontTx/>
              <a:buNone/>
              <a:defRPr lang="en-GB" altLang="en-US" sz="2000"/>
            </a:lvl9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9499996500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831910161478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03532310069169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816010375724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261610444464.png"></Relationship><Relationship Id="rId3" Type="http://schemas.openxmlformats.org/officeDocument/2006/relationships/image" Target="../media/fImage1300410455705.png"></Relationship><Relationship Id="rId4" Type="http://schemas.openxmlformats.org/officeDocument/2006/relationships/image" Target="../media/fImage1556410468145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9637009763281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7284129856827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0111210569961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269731063491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490710782995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1032176041.png"></Relationship><Relationship Id="rId3" Type="http://schemas.openxmlformats.org/officeDocument/2006/relationships/slideLayout" Target="../slideLayouts/slideLayout13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2302210851942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341010864827.png"></Relationship><Relationship Id="rId3" Type="http://schemas.openxmlformats.org/officeDocument/2006/relationships/image" Target="../media/fImage3433010875436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697910942391.png"></Relationship><Relationship Id="rId3" Type="http://schemas.openxmlformats.org/officeDocument/2006/relationships/image" Target="../media/fImage5462610964604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928211023902.png"></Relationship><Relationship Id="rId3" Type="http://schemas.openxmlformats.org/officeDocument/2006/relationships/image" Target="../media/fImage732431103153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01171115292.png"></Relationship><Relationship Id="rId3" Type="http://schemas.openxmlformats.org/officeDocument/2006/relationships/image" Target="../media/fImage4378911162382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752111227421.png"></Relationship><Relationship Id="rId3" Type="http://schemas.openxmlformats.org/officeDocument/2006/relationships/image" Target="../media/fImage5049611238716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796911999718.png"></Relationship><Relationship Id="rId3" Type="http://schemas.openxmlformats.org/officeDocument/2006/relationships/image" Target="../media/fImage7771212009895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674712075447.png"></Relationship><Relationship Id="rId3" Type="http://schemas.openxmlformats.org/officeDocument/2006/relationships/image" Target="../media/fImage7748512081726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517312154771.png"></Relationship><Relationship Id="rId3" Type="http://schemas.openxmlformats.org/officeDocument/2006/relationships/image" Target="../media/fImage3707612161538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6951912321869.png"></Relationship><Relationship Id="rId3" Type="http://schemas.openxmlformats.org/officeDocument/2006/relationships/image" Target="../media/fImage5994312339912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226912425667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900512506299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01312647035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165112719894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047112788703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781312853811.png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99859381322.png"></Relationship><Relationship Id="rId3" Type="http://schemas.openxmlformats.org/officeDocument/2006/relationships/image" Target="../media/fImage19859940333.pn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32529517673.png"></Relationship><Relationship Id="rId3" Type="http://schemas.openxmlformats.org/officeDocument/2006/relationships/image" Target="../media/fImage48879524664.png"></Relationship><Relationship Id="rId4" Type="http://schemas.openxmlformats.org/officeDocument/2006/relationships/image" Target="../media/fImage47769535141.pn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notesSlide" Target="../notesSlides/notesSlide40.xml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5088896941.png"></Relationship><Relationship Id="rId3" Type="http://schemas.openxmlformats.org/officeDocument/2006/relationships/image" Target="../media/fImage129684712878467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3677310239358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786210306962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64921992633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0"/>
          <p:cNvSpPr txBox="1">
            <a:spLocks noGrp="1"/>
          </p:cNvSpPr>
          <p:nvPr>
            <p:ph type="ctrTitle" idx="1"/>
          </p:nvPr>
        </p:nvSpPr>
        <p:spPr>
          <a:xfrm rot="0">
            <a:off x="-231140" y="1252855"/>
            <a:ext cx="5704205" cy="88709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6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백앤드프로그래밍</a:t>
            </a:r>
            <a:endParaRPr lang="ko-KR" altLang="en-US" sz="6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3" name="부제목 11"/>
          <p:cNvSpPr txBox="1">
            <a:spLocks noGrp="1"/>
          </p:cNvSpPr>
          <p:nvPr>
            <p:ph type="subTitle" idx="2"/>
          </p:nvPr>
        </p:nvSpPr>
        <p:spPr>
          <a:xfrm rot="0">
            <a:off x="3175" y="233045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아이(i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) 들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텍스트 상자 12"/>
          <p:cNvSpPr txBox="1">
            <a:spLocks noGrp="1"/>
          </p:cNvSpPr>
          <p:nvPr/>
        </p:nvSpPr>
        <p:spPr>
          <a:xfrm rot="0">
            <a:off x="438785" y="366395"/>
            <a:ext cx="4833620" cy="88709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M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ov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i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e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M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ate</a:t>
            </a:r>
            <a:endParaRPr lang="ko-KR" altLang="en-US" sz="72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5" name="도형 13"/>
          <p:cNvCxnSpPr/>
          <p:nvPr/>
        </p:nvCxnSpPr>
        <p:spPr>
          <a:xfrm rot="0">
            <a:off x="454025" y="2284730"/>
            <a:ext cx="113823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부제목 14"/>
          <p:cNvSpPr txBox="1">
            <a:spLocks noGrp="1"/>
          </p:cNvSpPr>
          <p:nvPr>
            <p:ph type="subTitle" idx="3"/>
          </p:nvPr>
        </p:nvSpPr>
        <p:spPr>
          <a:xfrm rot="0">
            <a:off x="9965055" y="5610225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02039773 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임호영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7" name="부제목 16"/>
          <p:cNvSpPr txBox="1">
            <a:spLocks noGrp="1"/>
          </p:cNvSpPr>
          <p:nvPr>
            <p:ph type="subTitle" idx="4"/>
          </p:nvPr>
        </p:nvSpPr>
        <p:spPr>
          <a:xfrm rot="0">
            <a:off x="9965690" y="596392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20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2040363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 김성민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8" name="부제목 17"/>
          <p:cNvSpPr txBox="1">
            <a:spLocks noGrp="1"/>
          </p:cNvSpPr>
          <p:nvPr>
            <p:ph type="subTitle" idx="5"/>
          </p:nvPr>
        </p:nvSpPr>
        <p:spPr>
          <a:xfrm rot="0">
            <a:off x="9965690" y="632714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02084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7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79 조상우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성공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6949999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682115"/>
            <a:ext cx="7651115" cy="3950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실패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83191016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2051050"/>
            <a:ext cx="7651115" cy="3223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성공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035323100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2012315"/>
            <a:ext cx="7651115" cy="3289935"/>
          </a:xfrm>
          <a:prstGeom prst="rect"/>
          <a:noFill/>
        </p:spPr>
      </p:pic>
      <p:sp>
        <p:nvSpPr>
          <p:cNvPr id="12" name="도형 604"/>
          <p:cNvSpPr>
            <a:spLocks/>
          </p:cNvSpPr>
          <p:nvPr/>
        </p:nvSpPr>
        <p:spPr>
          <a:xfrm rot="0">
            <a:off x="8512810" y="1779270"/>
            <a:ext cx="1981200" cy="591820"/>
          </a:xfrm>
          <a:prstGeom prst="ellipse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로그아웃 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81601037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98445" y="2114550"/>
            <a:ext cx="6590665" cy="3085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650230" y="533527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마이페이지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326161044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502785" y="1783715"/>
            <a:ext cx="3181985" cy="3085465"/>
          </a:xfrm>
          <a:prstGeom prst="rect"/>
          <a:noFill/>
        </p:spPr>
      </p:pic>
      <p:pic>
        <p:nvPicPr>
          <p:cNvPr id="12" name="그림 607" descr="C:/Users/whtk/AppData/Roaming/PolarisOffice/ETemp/15536_12514248/fImage130041045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3210" y="1921510"/>
            <a:ext cx="4612005" cy="2134235"/>
          </a:xfrm>
          <a:prstGeom prst="rect"/>
          <a:noFill/>
        </p:spPr>
      </p:pic>
      <p:pic>
        <p:nvPicPr>
          <p:cNvPr id="13" name="그림 608" descr="C:/Users/whtk/AppData/Roaming/PolarisOffice/ETemp/15536_12514248/fImage155641046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59955" y="1784985"/>
            <a:ext cx="4544695" cy="1493520"/>
          </a:xfrm>
          <a:prstGeom prst="rect"/>
          <a:noFill/>
        </p:spPr>
      </p:pic>
      <p:sp>
        <p:nvSpPr>
          <p:cNvPr id="14" name="도형 610"/>
          <p:cNvSpPr>
            <a:spLocks/>
          </p:cNvSpPr>
          <p:nvPr/>
        </p:nvSpPr>
        <p:spPr>
          <a:xfrm rot="10800000">
            <a:off x="2588895" y="4055110"/>
            <a:ext cx="3364865" cy="396875"/>
          </a:xfrm>
          <a:prstGeom prst="bentConnector2"/>
          <a:ln w="6350" cap="flat" cmpd="sng"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611"/>
          <p:cNvSpPr>
            <a:spLocks/>
          </p:cNvSpPr>
          <p:nvPr/>
        </p:nvSpPr>
        <p:spPr>
          <a:xfrm rot="0" flipV="1">
            <a:off x="6443980" y="3277870"/>
            <a:ext cx="3088640" cy="1127125"/>
          </a:xfrm>
          <a:prstGeom prst="bentConnector2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963700976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574165"/>
            <a:ext cx="7651115" cy="4166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4628515" y="5808345"/>
            <a:ext cx="2927350" cy="6654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 모달)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728412985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47415" y="1574165"/>
            <a:ext cx="5292725" cy="4166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662295" y="5796280"/>
            <a:ext cx="86487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011121056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635125"/>
            <a:ext cx="7651115" cy="404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등록)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269731063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1635125"/>
            <a:ext cx="6343015" cy="404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89550" y="5039995"/>
            <a:ext cx="161544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등록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49071078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2677160"/>
            <a:ext cx="6343015" cy="19602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1163955" y="635000"/>
            <a:ext cx="1245235" cy="82169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45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목 차</a:t>
            </a:r>
            <a:endParaRPr lang="ko-KR" altLang="en-US" sz="45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1537335" y="1770380"/>
            <a:ext cx="5108575" cy="47028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1	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프로젝트 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소개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 typeface="Arial"/>
              <a:buChar char="•"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2	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구현 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내용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 typeface="Arial"/>
              <a:buChar char="•"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3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	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시연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4 	Q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&amp;A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6264275" y="5715"/>
            <a:ext cx="5927090" cy="6850380"/>
          </a:xfrm>
          <a:prstGeom prst="rect"/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2278380" y="989330"/>
            <a:ext cx="117411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Contents</a:t>
            </a:r>
            <a:endParaRPr lang="ko-KR" altLang="en-US" sz="1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361950" y="159385"/>
            <a:ext cx="11830685" cy="9398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" name="Rect 0"/>
          <p:cNvCxnSpPr/>
          <p:nvPr/>
        </p:nvCxnSpPr>
        <p:spPr>
          <a:xfrm rot="0">
            <a:off x="386715" y="6670040"/>
            <a:ext cx="11817985" cy="1270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상세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230221085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2784475"/>
            <a:ext cx="6343015" cy="1745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0" name="그림 613" descr="C:/Users/whtk/AppData/Roaming/PolarisOffice/ETemp/15536_12514248/fImage334101086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588135"/>
            <a:ext cx="8267065" cy="2272665"/>
          </a:xfrm>
          <a:prstGeom prst="rect"/>
          <a:noFill/>
        </p:spPr>
      </p:pic>
      <p:pic>
        <p:nvPicPr>
          <p:cNvPr id="11" name="그림 614" descr="C:/Users/whtk/AppData/Roaming/PolarisOffice/ETemp/15536_12514248/fImage343301087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79270" y="3972560"/>
            <a:ext cx="8992870" cy="2231390"/>
          </a:xfrm>
          <a:prstGeom prst="rect"/>
          <a:noFill/>
        </p:spPr>
      </p:pic>
      <p:sp>
        <p:nvSpPr>
          <p:cNvPr id="12" name="텍스트 상자 617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569791094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15640" y="4049395"/>
            <a:ext cx="6118860" cy="2531110"/>
          </a:xfrm>
          <a:prstGeom prst="rect"/>
          <a:noFill/>
        </p:spPr>
      </p:pic>
      <p:pic>
        <p:nvPicPr>
          <p:cNvPr id="12" name="그림 616" descr="C:/Users/whtk/AppData/Roaming/PolarisOffice/ETemp/15536_12514248/fImage546261096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95245" y="1519555"/>
            <a:ext cx="7005955" cy="2459355"/>
          </a:xfrm>
          <a:prstGeom prst="rect"/>
          <a:noFill/>
        </p:spPr>
      </p:pic>
      <p:sp>
        <p:nvSpPr>
          <p:cNvPr id="13" name="텍스트 상자 618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92821102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971540" y="2324100"/>
            <a:ext cx="6118225" cy="2209165"/>
          </a:xfrm>
          <a:prstGeom prst="rect"/>
          <a:noFill/>
        </p:spPr>
      </p:pic>
      <p:pic>
        <p:nvPicPr>
          <p:cNvPr id="12" name="Picture " descr="C:/Users/whtk/AppData/Roaming/PolarisOffice/ETemp/15536_12514248/fImage732431103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0825" y="1649730"/>
            <a:ext cx="5537835" cy="3346450"/>
          </a:xfrm>
          <a:prstGeom prst="rect"/>
          <a:noFill/>
        </p:spPr>
      </p:pic>
      <p:sp>
        <p:nvSpPr>
          <p:cNvPr id="13" name="텍스트 상자 619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T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0" descr="C:/Users/whtk/AppData/Roaming/PolarisOffice/ETemp/15536_12514248/fImage501171115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9670" y="1459865"/>
            <a:ext cx="4040505" cy="5117465"/>
          </a:xfrm>
          <a:prstGeom prst="rect"/>
          <a:noFill/>
        </p:spPr>
      </p:pic>
      <p:pic>
        <p:nvPicPr>
          <p:cNvPr id="15" name="그림 621" descr="C:/Users/whtk/AppData/Roaming/PolarisOffice/ETemp/15536_12514248/fImage437891116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51170" y="1779905"/>
            <a:ext cx="5950585" cy="41979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75211122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42235" y="4215765"/>
            <a:ext cx="7266305" cy="2104390"/>
          </a:xfrm>
          <a:prstGeom prst="rect"/>
          <a:noFill/>
        </p:spPr>
      </p:pic>
      <p:pic>
        <p:nvPicPr>
          <p:cNvPr id="12" name="Picture " descr="C:/Users/whtk/AppData/Roaming/PolarisOffice/ETemp/15536_12514248/fImage504961123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95245" y="1550670"/>
            <a:ext cx="7005955" cy="2397125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37969119997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5155" y="4464050"/>
            <a:ext cx="5906135" cy="2103755"/>
          </a:xfrm>
          <a:prstGeom prst="rect"/>
          <a:noFill/>
        </p:spPr>
      </p:pic>
      <p:pic>
        <p:nvPicPr>
          <p:cNvPr id="12" name="Picture " descr="C:/Users/whtk/AppData/Roaming/PolarisOffice/ETemp/15536_12514248/fImage77712120098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53995" y="1503680"/>
            <a:ext cx="6681470" cy="2907030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6747120754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5155" y="4602480"/>
            <a:ext cx="5906135" cy="1826895"/>
          </a:xfrm>
          <a:prstGeom prst="rect"/>
          <a:noFill/>
        </p:spPr>
      </p:pic>
      <p:pic>
        <p:nvPicPr>
          <p:cNvPr id="12" name="Picture " descr="C:/Users/whtk/AppData/Roaming/PolarisOffice/ETemp/15536_12514248/fImage77485120817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826385" y="1503680"/>
            <a:ext cx="6536055" cy="2906395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551731215477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23330" y="1991360"/>
            <a:ext cx="5530215" cy="3435985"/>
          </a:xfrm>
          <a:prstGeom prst="rect"/>
          <a:noFill/>
        </p:spPr>
      </p:pic>
      <p:pic>
        <p:nvPicPr>
          <p:cNvPr id="12" name="Picture " descr="C:/Users/whtk/AppData/Roaming/PolarisOffice/ETemp/15536_12514248/fImage37076121615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85140" y="2473325"/>
            <a:ext cx="5604510" cy="2470150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T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69519123218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52880" y="1459865"/>
            <a:ext cx="3474085" cy="5117465"/>
          </a:xfrm>
          <a:prstGeom prst="rect"/>
          <a:noFill/>
        </p:spPr>
      </p:pic>
      <p:pic>
        <p:nvPicPr>
          <p:cNvPr id="15" name="Picture " descr="C:/Users/whtk/AppData/Roaming/PolarisOffice/ETemp/15536_12514248/fImage59943123399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51170" y="1786890"/>
            <a:ext cx="5950585" cy="41840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010" cy="161988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1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텍스트 상자 33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프로젝트 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도형 34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도형 35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5248910" y="458406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s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ignupPro.jsp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2" descr="C:/Users/whtk/AppData/Roaming/PolarisOffice/ETemp/15536_12514248/fImage32269124256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68575" y="2416175"/>
            <a:ext cx="7055485" cy="2026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169785" y="331279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l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oginPro.jsp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3" descr="C:/Users/whtk/AppData/Roaming/PolarisOffice/ETemp/15536_12514248/fImage490051250629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0430" y="1520825"/>
            <a:ext cx="4623435" cy="50107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5248910" y="458406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로그아웃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l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ogout.jsp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1601312647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68575" y="2632075"/>
            <a:ext cx="7055485" cy="15944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마이페이지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 조회 및 수정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yPro.jsp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41651127198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1621155"/>
            <a:ext cx="6220460" cy="32092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공지사항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등록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n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oticePro.jsp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30471127887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1921510"/>
            <a:ext cx="6219825" cy="2607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상세 조회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etail.jsp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17813128538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2454275"/>
            <a:ext cx="6219825" cy="15424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D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B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0" name="그림 588" descr="C:/Users/whtk/AppData/Roaming/PolarisOffice/ETemp/15536_12514248/fImage99859381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0680" y="2755900"/>
            <a:ext cx="3497580" cy="1703070"/>
          </a:xfrm>
          <a:prstGeom prst="rect"/>
          <a:noFill/>
        </p:spPr>
      </p:pic>
      <p:sp>
        <p:nvSpPr>
          <p:cNvPr id="11" name="텍스트 개체 틀 589"/>
          <p:cNvSpPr txBox="1">
            <a:spLocks noGrp="1"/>
          </p:cNvSpPr>
          <p:nvPr/>
        </p:nvSpPr>
        <p:spPr>
          <a:xfrm rot="0">
            <a:off x="2642235" y="4457700"/>
            <a:ext cx="1336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전체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2" name="그림 590" descr="C:/Users/whtk/AppData/Roaming/PolarisOffice/ETemp/15536_12514248/fImage1985994033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9550" y="2009140"/>
            <a:ext cx="3772535" cy="2591435"/>
          </a:xfrm>
          <a:prstGeom prst="rect"/>
          <a:noFill/>
        </p:spPr>
      </p:pic>
      <p:sp>
        <p:nvSpPr>
          <p:cNvPr id="13" name="텍스트 상자 591"/>
          <p:cNvSpPr txBox="1">
            <a:spLocks noGrp="1"/>
          </p:cNvSpPr>
          <p:nvPr/>
        </p:nvSpPr>
        <p:spPr>
          <a:xfrm rot="0">
            <a:off x="7327265" y="4600575"/>
            <a:ext cx="2330450" cy="49276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정보(Users)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D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B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1" name="Rect 0"/>
          <p:cNvSpPr txBox="1">
            <a:spLocks noGrp="1"/>
          </p:cNvSpPr>
          <p:nvPr/>
        </p:nvSpPr>
        <p:spPr>
          <a:xfrm rot="0">
            <a:off x="1996440" y="4771390"/>
            <a:ext cx="294259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332980" y="2723515"/>
            <a:ext cx="2740660" cy="4857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댓글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R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eply)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592" descr="C:/Users/whtk/AppData/Roaming/PolarisOffice/ETemp/15536_12514248/fImage5325295176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1805" y="2047875"/>
            <a:ext cx="5848985" cy="2762885"/>
          </a:xfrm>
          <a:prstGeom prst="rect"/>
          <a:noFill/>
        </p:spPr>
      </p:pic>
      <p:pic>
        <p:nvPicPr>
          <p:cNvPr id="15" name="그림 593" descr="C:/Users/whtk/AppData/Roaming/PolarisOffice/ETemp/15536_12514248/fImage488795246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15530" y="2049780"/>
            <a:ext cx="2572385" cy="673735"/>
          </a:xfrm>
          <a:prstGeom prst="rect"/>
          <a:noFill/>
        </p:spPr>
      </p:pic>
      <p:pic>
        <p:nvPicPr>
          <p:cNvPr id="16" name="그림 594" descr="C:/Users/whtk/AppData/Roaming/PolarisOffice/ETemp/15536_12514248/fImage47769535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00595" y="3829050"/>
            <a:ext cx="3524885" cy="514985"/>
          </a:xfrm>
          <a:prstGeom prst="rect"/>
          <a:noFill/>
        </p:spPr>
      </p:pic>
      <p:sp>
        <p:nvSpPr>
          <p:cNvPr id="17" name="텍스트 상자 596"/>
          <p:cNvSpPr txBox="1">
            <a:spLocks noGrp="1"/>
          </p:cNvSpPr>
          <p:nvPr/>
        </p:nvSpPr>
        <p:spPr>
          <a:xfrm rot="0">
            <a:off x="7303770" y="4352925"/>
            <a:ext cx="2858770" cy="4857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ovie)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645" cy="16205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3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시연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645" cy="16205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4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Q&amp;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A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8530" cy="190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8210" cy="1905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6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프로젝트 </a:t>
            </a:r>
            <a:r>
              <a:rPr lang="ko-KR" sz="26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1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0" name="그룹 569"/>
          <p:cNvGrpSpPr>
            <a:grpSpLocks/>
          </p:cNvGrpSpPr>
          <p:nvPr/>
        </p:nvGrpSpPr>
        <p:grpSpPr>
          <a:xfrm rot="0">
            <a:off x="4772660" y="868045"/>
            <a:ext cx="2647950" cy="1979930"/>
            <a:chOff x="4772660" y="868045"/>
            <a:chExt cx="2647950" cy="1979930"/>
          </a:xfrm>
        </p:grpSpPr>
        <p:sp>
          <p:nvSpPr>
            <p:cNvPr id="941" name="도형 3"/>
            <p:cNvSpPr>
              <a:spLocks/>
            </p:cNvSpPr>
            <p:nvPr/>
          </p:nvSpPr>
          <p:spPr>
            <a:xfrm rot="0">
              <a:off x="4872990" y="1089660"/>
              <a:ext cx="2451100" cy="742950"/>
            </a:xfrm>
            <a:custGeom>
              <a:gdLst>
                <a:gd fmla="*/ 581 w 111351" name="TX0"/>
                <a:gd fmla="*/ 0 h 33748" name="TY0"/>
                <a:gd fmla="*/ 0 w 111351" name="TX1"/>
                <a:gd fmla="*/ 591 h 33748" name="TY1"/>
                <a:gd fmla="*/ 0 w 111351" name="TX2"/>
                <a:gd fmla="*/ 33744 h 33748" name="TY2"/>
                <a:gd fmla="*/ 111348 w 111351" name="TX3"/>
                <a:gd fmla="*/ 33744 h 33748" name="TY3"/>
                <a:gd fmla="*/ 111348 w 111351" name="TX4"/>
                <a:gd fmla="*/ 416 h 33748" name="TY4"/>
                <a:gd fmla="*/ 110931 w 111351" name="TX5"/>
                <a:gd fmla="*/ 0 h 3374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1351" h="33748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2" name="도형 4"/>
            <p:cNvSpPr>
              <a:spLocks/>
            </p:cNvSpPr>
            <p:nvPr/>
          </p:nvSpPr>
          <p:spPr>
            <a:xfrm rot="0">
              <a:off x="4869180" y="1720850"/>
              <a:ext cx="5080" cy="111760"/>
            </a:xfrm>
            <a:custGeom>
              <a:gdLst>
                <a:gd fmla="*/ 142 w 146" name="TX0"/>
                <a:gd fmla="*/ 1 h 5019" name="TY0"/>
                <a:gd fmla="*/ 76 w 146" name="TX1"/>
                <a:gd fmla="*/ 23 h 5019" name="TY1"/>
                <a:gd fmla="*/ 142 w 146" name="TX2"/>
                <a:gd fmla="*/ 23 h 5019" name="TY2"/>
                <a:gd fmla="*/ 142 w 146" name="TX3"/>
                <a:gd fmla="*/ 1 h 5019" name="TY3"/>
                <a:gd fmla="*/ 76 w 146" name="TX5"/>
                <a:gd fmla="*/ 23 h 5019" name="TY5"/>
                <a:gd fmla="*/ 0 w 146" name="TX6"/>
                <a:gd fmla="*/ 66 h 5019" name="TY6"/>
                <a:gd fmla="*/ 0 w 146" name="TX7"/>
                <a:gd fmla="*/ 1697 h 5019" name="TY7"/>
                <a:gd fmla="*/ 0 w 146" name="TX8"/>
                <a:gd fmla="*/ 5015 h 5019" name="TY8"/>
                <a:gd fmla="*/ 110 w 146" name="TX9"/>
                <a:gd fmla="*/ 5015 h 5019" name="TY9"/>
                <a:gd fmla="*/ 76 w 146" name="TX10"/>
                <a:gd fmla="*/ 23 h 501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46" h="5019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3" name="도형 5"/>
            <p:cNvSpPr>
              <a:spLocks/>
            </p:cNvSpPr>
            <p:nvPr/>
          </p:nvSpPr>
          <p:spPr>
            <a:xfrm rot="0">
              <a:off x="4872990" y="1089025"/>
              <a:ext cx="2454910" cy="633730"/>
            </a:xfrm>
            <a:custGeom>
              <a:gdLst>
                <a:gd fmla="*/ 62276 w 111526" name="TX0"/>
                <a:gd fmla="*/ 602 h 28755" name="TY0"/>
                <a:gd fmla="*/ 62276 w 111526" name="TX1"/>
                <a:gd fmla="*/ 602 h 28755" name="TY1"/>
                <a:gd fmla="*/ 62692 w 111526" name="TX2"/>
                <a:gd fmla="*/ 2409 h 28755" name="TY2"/>
                <a:gd fmla="*/ 62747 w 111526" name="TX3"/>
                <a:gd fmla="*/ 2672 h 28755" name="TY3"/>
                <a:gd fmla="*/ 63010 w 111526" name="TX4"/>
                <a:gd fmla="*/ 4818 h 28755" name="TY4"/>
                <a:gd fmla="*/ 63010 w 111526" name="TX5"/>
                <a:gd fmla="*/ 5497 h 28755" name="TY5"/>
                <a:gd fmla="*/ 62955 w 111526" name="TX6"/>
                <a:gd fmla="*/ 6591 h 28755" name="TY6"/>
                <a:gd fmla="*/ 62736 w 111526" name="TX7"/>
                <a:gd fmla="*/ 7916 h 28755" name="TY7"/>
                <a:gd fmla="*/ 63054 w 111526" name="TX8"/>
                <a:gd fmla="*/ 8058 h 28755" name="TY8"/>
                <a:gd fmla="*/ 62276 w 111526" name="TX9"/>
                <a:gd fmla="*/ 602 h 28755" name="TY9"/>
                <a:gd fmla="*/ 32014 w 111526" name="TX11"/>
                <a:gd fmla="*/ 33 h 28755" name="TY11"/>
                <a:gd fmla="*/ 30339 w 111526" name="TX12"/>
                <a:gd fmla="*/ 120 h 28755" name="TY12"/>
                <a:gd fmla="*/ 30372 w 111526" name="TX13"/>
                <a:gd fmla="*/ 602 h 28755" name="TY13"/>
                <a:gd fmla="*/ 30240 w 111526" name="TX14"/>
                <a:gd fmla="*/ 1587 h 28755" name="TY14"/>
                <a:gd fmla="*/ 29649 w 111526" name="TX15"/>
                <a:gd fmla="*/ 2562 h 28755" name="TY15"/>
                <a:gd fmla="*/ 29364 w 111526" name="TX16"/>
                <a:gd fmla="*/ 2606 h 28755" name="TY16"/>
                <a:gd fmla="*/ 28872 w 111526" name="TX17"/>
                <a:gd fmla="*/ 2485 h 28755" name="TY17"/>
                <a:gd fmla="*/ 28872 w 111526" name="TX18"/>
                <a:gd fmla="*/ 2638 h 28755" name="TY18"/>
                <a:gd fmla="*/ 28926 w 111526" name="TX19"/>
                <a:gd fmla="*/ 5146 h 28755" name="TY19"/>
                <a:gd fmla="*/ 28664 w 111526" name="TX20"/>
                <a:gd fmla="*/ 5650 h 28755" name="TY20"/>
                <a:gd fmla="*/ 28576 w 111526" name="TX21"/>
                <a:gd fmla="*/ 5650 h 28755" name="TY21"/>
                <a:gd fmla="*/ 28522 w 111526" name="TX22"/>
                <a:gd fmla="*/ 5660 h 28755" name="TY22"/>
                <a:gd fmla="*/ 28466 w 111526" name="TX23"/>
                <a:gd fmla="*/ 5978 h 28755" name="TY23"/>
                <a:gd fmla="*/ 28434 w 111526" name="TX24"/>
                <a:gd fmla="*/ 6558 h 28755" name="TY24"/>
                <a:gd fmla="*/ 28028 w 111526" name="TX25"/>
                <a:gd fmla="*/ 6821 h 28755" name="TY25"/>
                <a:gd fmla="*/ 27952 w 111526" name="TX26"/>
                <a:gd fmla="*/ 6810 h 28755" name="TY26"/>
                <a:gd fmla="*/ 27711 w 111526" name="TX27"/>
                <a:gd fmla="*/ 6745 h 28755" name="TY27"/>
                <a:gd fmla="*/ 27700 w 111526" name="TX28"/>
                <a:gd fmla="*/ 6745 h 28755" name="TY28"/>
                <a:gd fmla="*/ 27383 w 111526" name="TX29"/>
                <a:gd fmla="*/ 7149 h 28755" name="TY29"/>
                <a:gd fmla="*/ 27492 w 111526" name="TX30"/>
                <a:gd fmla="*/ 7161 h 28755" name="TY30"/>
                <a:gd fmla="*/ 28434 w 111526" name="TX31"/>
                <a:gd fmla="*/ 7062 h 28755" name="TY31"/>
                <a:gd fmla="*/ 29113 w 111526" name="TX32"/>
                <a:gd fmla="*/ 7139 h 28755" name="TY32"/>
                <a:gd fmla="*/ 31062 w 111526" name="TX33"/>
                <a:gd fmla="*/ 8869 h 28755" name="TY33"/>
                <a:gd fmla="*/ 31423 w 111526" name="TX34"/>
                <a:gd fmla="*/ 10117 h 28755" name="TY34"/>
                <a:gd fmla="*/ 31478 w 111526" name="TX35"/>
                <a:gd fmla="*/ 10631 h 28755" name="TY35"/>
                <a:gd fmla="*/ 31631 w 111526" name="TX36"/>
                <a:gd fmla="*/ 10774 h 28755" name="TY36"/>
                <a:gd fmla="*/ 32605 w 111526" name="TX37"/>
                <a:gd fmla="*/ 12416 h 28755" name="TY37"/>
                <a:gd fmla="*/ 33536 w 111526" name="TX38"/>
                <a:gd fmla="*/ 11857 h 28755" name="TY38"/>
                <a:gd fmla="*/ 34554 w 111526" name="TX39"/>
                <a:gd fmla="*/ 11310 h 28755" name="TY39"/>
                <a:gd fmla="*/ 34215 w 111526" name="TX40"/>
                <a:gd fmla="*/ 8835 h 28755" name="TY40"/>
                <a:gd fmla="*/ 33996 w 111526" name="TX41"/>
                <a:gd fmla="*/ 7040 h 28755" name="TY41"/>
                <a:gd fmla="*/ 32463 w 111526" name="TX42"/>
                <a:gd fmla="*/ 4697 h 28755" name="TY42"/>
                <a:gd fmla="*/ 32529 w 111526" name="TX43"/>
                <a:gd fmla="*/ 4248 h 28755" name="TY43"/>
                <a:gd fmla="*/ 32813 w 111526" name="TX44"/>
                <a:gd fmla="*/ 3865 h 28755" name="TY44"/>
                <a:gd fmla="*/ 32901 w 111526" name="TX45"/>
                <a:gd fmla="*/ 690 h 28755" name="TY45"/>
                <a:gd fmla="*/ 32616 w 111526" name="TX46"/>
                <a:gd fmla="*/ 164 h 28755" name="TY46"/>
                <a:gd fmla="*/ 32069 w 111526" name="TX47"/>
                <a:gd fmla="*/ 33 h 28755" name="TY47"/>
                <a:gd fmla="*/ 44594 w 111526" name="TX49"/>
                <a:gd fmla="*/ 8650 h 28755" name="TY49"/>
                <a:gd fmla="*/ 45492 w 111526" name="TX50"/>
                <a:gd fmla="*/ 12361 h 28755" name="TY50"/>
                <a:gd fmla="*/ 46159 w 111526" name="TX51"/>
                <a:gd fmla="*/ 13149 h 28755" name="TY51"/>
                <a:gd fmla="*/ 46565 w 111526" name="TX52"/>
                <a:gd fmla="*/ 13139 h 28755" name="TY52"/>
                <a:gd fmla="*/ 44627 w 111526" name="TX53"/>
                <a:gd fmla="*/ 8660 h 28755" name="TY53"/>
                <a:gd fmla="*/ 44594 w 111526" name="TX54"/>
                <a:gd fmla="*/ 8650 h 28755" name="TY54"/>
                <a:gd fmla="*/ 41923 w 111526" name="TX56"/>
                <a:gd fmla="*/ 8015 h 28755" name="TY56"/>
                <a:gd fmla="*/ 38736 w 111526" name="TX57"/>
                <a:gd fmla="*/ 8715 h 28755" name="TY57"/>
                <a:gd fmla="*/ 34609 w 111526" name="TX58"/>
                <a:gd fmla="*/ 11288 h 28755" name="TY58"/>
                <a:gd fmla="*/ 36821 w 111526" name="TX59"/>
                <a:gd fmla="*/ 10872 h 28755" name="TY59"/>
                <a:gd fmla="*/ 38135 w 111526" name="TX60"/>
                <a:gd fmla="*/ 11003 h 28755" name="TY60"/>
                <a:gd fmla="*/ 45448 w 111526" name="TX61"/>
                <a:gd fmla="*/ 13182 h 28755" name="TY61"/>
                <a:gd fmla="*/ 45568 w 111526" name="TX62"/>
                <a:gd fmla="*/ 13171 h 28755" name="TY62"/>
                <a:gd fmla="*/ 44298 w 111526" name="TX63"/>
                <a:gd fmla="*/ 10489 h 28755" name="TY63"/>
                <a:gd fmla="*/ 44167 w 111526" name="TX64"/>
                <a:gd fmla="*/ 8463 h 28755" name="TY64"/>
                <a:gd fmla="*/ 43554 w 111526" name="TX65"/>
                <a:gd fmla="*/ 8244 h 28755" name="TY65"/>
                <a:gd fmla="*/ 41923 w 111526" name="TX66"/>
                <a:gd fmla="*/ 8015 h 28755" name="TY66"/>
                <a:gd fmla="*/ 63732 w 111526" name="TX68"/>
                <a:gd fmla="*/ 14616 h 28755" name="TY68"/>
                <a:gd fmla="*/ 63732 w 111526" name="TX69"/>
                <a:gd fmla="*/ 14616 h 28755" name="TY69"/>
                <a:gd fmla="*/ 63842 w 111526" name="TX70"/>
                <a:gd fmla="*/ 16434 h 28755" name="TY70"/>
                <a:gd fmla="*/ 63852 w 111526" name="TX71"/>
                <a:gd fmla="*/ 16292 h 28755" name="TY71"/>
                <a:gd fmla="*/ 63852 w 111526" name="TX72"/>
                <a:gd fmla="*/ 15832 h 28755" name="TY72"/>
                <a:gd fmla="*/ 63852 w 111526" name="TX73"/>
                <a:gd fmla="*/ 15372 h 28755" name="TY73"/>
                <a:gd fmla="*/ 63842 w 111526" name="TX74"/>
                <a:gd fmla="*/ 14978 h 28755" name="TY74"/>
                <a:gd fmla="*/ 63732 w 111526" name="TX75"/>
                <a:gd fmla="*/ 14616 h 28755" name="TY75"/>
                <a:gd fmla="*/ 65538 w 111526" name="TX77"/>
                <a:gd fmla="*/ 17704 h 28755" name="TY77"/>
                <a:gd fmla="*/ 65540 w 111526" name="TX78"/>
                <a:gd fmla="*/ 17708 h 28755" name="TY78"/>
                <a:gd fmla="*/ 65540 w 111526" name="TX79"/>
                <a:gd fmla="*/ 17708 h 28755" name="TY79"/>
                <a:gd fmla="*/ 65538 w 111526" name="TX80"/>
                <a:gd fmla="*/ 17704 h 28755" name="TY80"/>
                <a:gd fmla="*/ 69579 w 111526" name="TX82"/>
                <a:gd fmla="*/ 17978 h 28755" name="TY82"/>
                <a:gd fmla="*/ 69064 w 111526" name="TX83"/>
                <a:gd fmla="*/ 18066 h 28755" name="TY83"/>
                <a:gd fmla="*/ 69645 w 111526" name="TX84"/>
                <a:gd fmla="*/ 18930 h 28755" name="TY84"/>
                <a:gd fmla="*/ 69940 w 111526" name="TX85"/>
                <a:gd fmla="*/ 18777 h 28755" name="TY85"/>
                <a:gd fmla="*/ 69589 w 111526" name="TX86"/>
                <a:gd fmla="*/ 17978 h 28755" name="TY86"/>
                <a:gd fmla="*/ 65540 w 111526" name="TX88"/>
                <a:gd fmla="*/ 17708 h 28755" name="TY88"/>
                <a:gd fmla="*/ 65540 w 111526" name="TX89"/>
                <a:gd fmla="*/ 17708 h 28755" name="TY89"/>
                <a:gd fmla="*/ 66524 w 111526" name="TX90"/>
                <a:gd fmla="*/ 18952 h 28755" name="TY90"/>
                <a:gd fmla="*/ 65747 w 111526" name="TX91"/>
                <a:gd fmla="*/ 17912 h 28755" name="TY91"/>
                <a:gd fmla="*/ 65540 w 111526" name="TX92"/>
                <a:gd fmla="*/ 17708 h 28755" name="TY92"/>
                <a:gd fmla="*/ 64071 w 111526" name="TX94"/>
                <a:gd fmla="*/ 20649 h 28755" name="TY94"/>
                <a:gd fmla="*/ 64049 w 111526" name="TX95"/>
                <a:gd fmla="*/ 21022 h 28755" name="TY95"/>
                <a:gd fmla="*/ 64071 w 111526" name="TX96"/>
                <a:gd fmla="*/ 20649 h 28755" name="TY96"/>
                <a:gd fmla="*/ 64049 w 111526" name="TX98"/>
                <a:gd fmla="*/ 21022 h 28755" name="TY98"/>
                <a:gd fmla="*/ 63995 w 111526" name="TX99"/>
                <a:gd fmla="*/ 21394 h 28755" name="TY99"/>
                <a:gd fmla="*/ 64049 w 111526" name="TX100"/>
                <a:gd fmla="*/ 21022 h 28755" name="TY100"/>
                <a:gd fmla="*/ 63892 w 111526" name="TX102"/>
                <a:gd fmla="*/ 21750 h 28755" name="TY102"/>
                <a:gd fmla="*/ 63886 w 111526" name="TX103"/>
                <a:gd fmla="*/ 21777 h 28755" name="TY103"/>
                <a:gd fmla="*/ 63892 w 111526" name="TX104"/>
                <a:gd fmla="*/ 21750 h 28755" name="TY104"/>
                <a:gd fmla="*/ 17420 w 111526" name="TX106"/>
                <a:gd fmla="*/ 1828 h 28755" name="TY106"/>
                <a:gd fmla="*/ 17365 w 111526" name="TX107"/>
                <a:gd fmla="*/ 1982 h 28755" name="TY107"/>
                <a:gd fmla="*/ 17858 w 111526" name="TX108"/>
                <a:gd fmla="*/ 3570 h 28755" name="TY108"/>
                <a:gd fmla="*/ 17846 w 111526" name="TX109"/>
                <a:gd fmla="*/ 5135 h 28755" name="TY109"/>
                <a:gd fmla="*/ 17233 w 111526" name="TX110"/>
                <a:gd fmla="*/ 5343 h 28755" name="TY110"/>
                <a:gd fmla="*/ 12109 w 111526" name="TX111"/>
                <a:gd fmla="*/ 8222 h 28755" name="TY111"/>
                <a:gd fmla="*/ 10106 w 111526" name="TX112"/>
                <a:gd fmla="*/ 15241 h 28755" name="TY112"/>
                <a:gd fmla="*/ 625 w 111526" name="TX113"/>
                <a:gd fmla="*/ 22379 h 28755" name="TY113"/>
                <a:gd fmla="*/ 2661 w 111526" name="TX114"/>
                <a:gd fmla="*/ 21613 h 28755" name="TY114"/>
                <a:gd fmla="*/ 3898 w 111526" name="TX115"/>
                <a:gd fmla="*/ 20277 h 28755" name="TY115"/>
                <a:gd fmla="*/ 9975 w 111526" name="TX116"/>
                <a:gd fmla="*/ 17332 h 28755" name="TY116"/>
                <a:gd fmla="*/ 10172 w 111526" name="TX117"/>
                <a:gd fmla="*/ 17321 h 28755" name="TY117"/>
                <a:gd fmla="*/ 11135 w 111526" name="TX118"/>
                <a:gd fmla="*/ 17419 h 28755" name="TY118"/>
                <a:gd fmla="*/ 11310 w 111526" name="TX119"/>
                <a:gd fmla="*/ 17409 h 28755" name="TY119"/>
                <a:gd fmla="*/ 11902 w 111526" name="TX120"/>
                <a:gd fmla="*/ 17507 h 28755" name="TY120"/>
                <a:gd fmla="*/ 12131 w 111526" name="TX121"/>
                <a:gd fmla="*/ 17594 h 28755" name="TY121"/>
                <a:gd fmla="*/ 12208 w 111526" name="TX122"/>
                <a:gd fmla="*/ 17518 h 28755" name="TY122"/>
                <a:gd fmla="*/ 14781 w 111526" name="TX123"/>
                <a:gd fmla="*/ 8102 h 28755" name="TY123"/>
                <a:gd fmla="*/ 19697 w 111526" name="TX124"/>
                <a:gd fmla="*/ 6701 h 28755" name="TY124"/>
                <a:gd fmla="*/ 20189 w 111526" name="TX125"/>
                <a:gd fmla="*/ 6711 h 28755" name="TY125"/>
                <a:gd fmla="*/ 20047 w 111526" name="TX126"/>
                <a:gd fmla="*/ 6470 h 28755" name="TY126"/>
                <a:gd fmla="*/ 19861 w 111526" name="TX127"/>
                <a:gd fmla="*/ 6044 h 28755" name="TY127"/>
                <a:gd fmla="*/ 19631 w 111526" name="TX128"/>
                <a:gd fmla="*/ 5857 h 28755" name="TY128"/>
                <a:gd fmla="*/ 19303 w 111526" name="TX129"/>
                <a:gd fmla="*/ 4971 h 28755" name="TY129"/>
                <a:gd fmla="*/ 19172 w 111526" name="TX130"/>
                <a:gd fmla="*/ 3252 h 28755" name="TY130"/>
                <a:gd fmla="*/ 19160 w 111526" name="TX131"/>
                <a:gd fmla="*/ 3098 h 28755" name="TY131"/>
                <a:gd fmla="*/ 19160 w 111526" name="TX132"/>
                <a:gd fmla="*/ 3076 h 28755" name="TY132"/>
                <a:gd fmla="*/ 18700 w 111526" name="TX133"/>
                <a:gd fmla="*/ 3329 h 28755" name="TY133"/>
                <a:gd fmla="*/ 18525 w 111526" name="TX134"/>
                <a:gd fmla="*/ 3307 h 28755" name="TY134"/>
                <a:gd fmla="*/ 17934 w 111526" name="TX135"/>
                <a:gd fmla="*/ 2836 h 28755" name="TY135"/>
                <a:gd fmla="*/ 17420 w 111526" name="TX136"/>
                <a:gd fmla="*/ 1828 h 28755" name="TY136"/>
                <a:gd fmla="*/ 63020 w 111526" name="TX138"/>
                <a:gd fmla="*/ 0 h 28755" name="TY138"/>
                <a:gd fmla="*/ 63776 w 111526" name="TX139"/>
                <a:gd fmla="*/ 2135 h 28755" name="TY139"/>
                <a:gd fmla="*/ 63699 w 111526" name="TX140"/>
                <a:gd fmla="*/ 8562 h 28755" name="TY140"/>
                <a:gd fmla="*/ 64302 w 111526" name="TX141"/>
                <a:gd fmla="*/ 9230 h 28755" name="TY141"/>
                <a:gd fmla="*/ 64871 w 111526" name="TX142"/>
                <a:gd fmla="*/ 9886 h 28755" name="TY142"/>
                <a:gd fmla="*/ 65276 w 111526" name="TX143"/>
                <a:gd fmla="*/ 9339 h 28755" name="TY143"/>
                <a:gd fmla="*/ 68725 w 111526" name="TX144"/>
                <a:gd fmla="*/ 7697 h 28755" name="TY144"/>
                <a:gd fmla="*/ 69524 w 111526" name="TX145"/>
                <a:gd fmla="*/ 7642 h 28755" name="TY145"/>
                <a:gd fmla="*/ 71331 w 111526" name="TX146"/>
                <a:gd fmla="*/ 7949 h 28755" name="TY146"/>
                <a:gd fmla="*/ 73893 w 111526" name="TX147"/>
                <a:gd fmla="*/ 10084 h 28755" name="TY147"/>
                <a:gd fmla="*/ 75644 w 111526" name="TX148"/>
                <a:gd fmla="*/ 9241 h 28755" name="TY148"/>
                <a:gd fmla="*/ 76214 w 111526" name="TX149"/>
                <a:gd fmla="*/ 9088 h 28755" name="TY149"/>
                <a:gd fmla="*/ 78053 w 111526" name="TX150"/>
                <a:gd fmla="*/ 8891 h 28755" name="TY150"/>
                <a:gd fmla="*/ 78798 w 111526" name="TX151"/>
                <a:gd fmla="*/ 8923 h 28755" name="TY151"/>
                <a:gd fmla="*/ 85126 w 111526" name="TX152"/>
                <a:gd fmla="*/ 10599 h 28755" name="TY152"/>
                <a:gd fmla="*/ 90973 w 111526" name="TX153"/>
                <a:gd fmla="*/ 12000 h 28755" name="TY153"/>
                <a:gd fmla="*/ 92308 w 111526" name="TX154"/>
                <a:gd fmla="*/ 12208 h 28755" name="TY154"/>
                <a:gd fmla="*/ 94761 w 111526" name="TX155"/>
                <a:gd fmla="*/ 12821 h 28755" name="TY155"/>
                <a:gd fmla="*/ 96929 w 111526" name="TX156"/>
                <a:gd fmla="*/ 14212 h 28755" name="TY156"/>
                <a:gd fmla="*/ 97651 w 111526" name="TX157"/>
                <a:gd fmla="*/ 15295 h 28755" name="TY157"/>
                <a:gd fmla="*/ 97990 w 111526" name="TX158"/>
                <a:gd fmla="*/ 17310 h 28755" name="TY158"/>
                <a:gd fmla="*/ 99107 w 111526" name="TX159"/>
                <a:gd fmla="*/ 17200 h 28755" name="TY159"/>
                <a:gd fmla="*/ 101713 w 111526" name="TX160"/>
                <a:gd fmla="*/ 17540 h 28755" name="TY160"/>
                <a:gd fmla="*/ 106968 w 111526" name="TX161"/>
                <a:gd fmla="*/ 18569 h 28755" name="TY161"/>
                <a:gd fmla="*/ 108753 w 111526" name="TX162"/>
                <a:gd fmla="*/ 19905 h 28755" name="TY162"/>
                <a:gd fmla="*/ 108734 w 111526" name="TX163"/>
                <a:gd fmla="*/ 19818 h 28755" name="TY163"/>
                <a:gd fmla="*/ 108734 w 111526" name="TX164"/>
                <a:gd fmla="*/ 19818 h 28755" name="TY164"/>
                <a:gd fmla="*/ 108775 w 111526" name="TX165"/>
                <a:gd fmla="*/ 19949 h 28755" name="TY165"/>
                <a:gd fmla="*/ 109739 w 111526" name="TX166"/>
                <a:gd fmla="*/ 21591 h 28755" name="TY166"/>
                <a:gd fmla="*/ 110012 w 111526" name="TX167"/>
                <a:gd fmla="*/ 22226 h 28755" name="TY167"/>
                <a:gd fmla="*/ 110231 w 111526" name="TX168"/>
                <a:gd fmla="*/ 22806 h 28755" name="TY168"/>
                <a:gd fmla="*/ 111293 w 111526" name="TX169"/>
                <a:gd fmla="*/ 23343 h 28755" name="TY169"/>
                <a:gd fmla="*/ 111271 w 111526" name="TX170"/>
                <a:gd fmla="*/ 22379 h 28755" name="TY170"/>
                <a:gd fmla="*/ 110943 w 111526" name="TX171"/>
                <a:gd fmla="*/ 18799 h 28755" name="TY171"/>
                <a:gd fmla="*/ 109060 w 111526" name="TX172"/>
                <a:gd fmla="*/ 17310 h 28755" name="TY172"/>
                <a:gd fmla="*/ 107231 w 111526" name="TX173"/>
                <a:gd fmla="*/ 17058 h 28755" name="TY173"/>
                <a:gd fmla="*/ 105873 w 111526" name="TX174"/>
                <a:gd fmla="*/ 17124 h 28755" name="TY174"/>
                <a:gd fmla="*/ 104527 w 111526" name="TX175"/>
                <a:gd fmla="*/ 17178 h 28755" name="TY175"/>
                <a:gd fmla="*/ 103990 w 111526" name="TX176"/>
                <a:gd fmla="*/ 17156 h 28755" name="TY176"/>
                <a:gd fmla="*/ 103651 w 111526" name="TX177"/>
                <a:gd fmla="*/ 17069 h 28755" name="TY177"/>
                <a:gd fmla="*/ 103486 w 111526" name="TX178"/>
                <a:gd fmla="*/ 16718 h 28755" name="TY178"/>
                <a:gd fmla="*/ 103355 w 111526" name="TX179"/>
                <a:gd fmla="*/ 14365 h 28755" name="TY179"/>
                <a:gd fmla="*/ 99216 w 111526" name="TX180"/>
                <a:gd fmla="*/ 10894 h 28755" name="TY180"/>
                <a:gd fmla="*/ 97946 w 111526" name="TX181"/>
                <a:gd fmla="*/ 10708 h 28755" name="TY181"/>
                <a:gd fmla="*/ 95834 w 111526" name="TX182"/>
                <a:gd fmla="*/ 10609 h 28755" name="TY182"/>
                <a:gd fmla="*/ 93370 w 111526" name="TX183"/>
                <a:gd fmla="*/ 10675 h 28755" name="TY183"/>
                <a:gd fmla="*/ 90895 w 111526" name="TX184"/>
                <a:gd fmla="*/ 10740 h 28755" name="TY184"/>
                <a:gd fmla="*/ 87666 w 111526" name="TX185"/>
                <a:gd fmla="*/ 10489 h 28755" name="TY185"/>
                <a:gd fmla="*/ 79005 w 111526" name="TX186"/>
                <a:gd fmla="*/ 8354 h 28755" name="TY186"/>
                <a:gd fmla="*/ 78458 w 111526" name="TX187"/>
                <a:gd fmla="*/ 8376 h 28755" name="TY187"/>
                <a:gd fmla="*/ 78995 w 111526" name="TX188"/>
                <a:gd fmla="*/ 7073 h 28755" name="TY188"/>
                <a:gd fmla="*/ 78228 w 111526" name="TX189"/>
                <a:gd fmla="*/ 6186 h 28755" name="TY189"/>
                <a:gd fmla="*/ 78107 w 111526" name="TX190"/>
                <a:gd fmla="*/ 6197 h 28755" name="TY190"/>
                <a:gd fmla="*/ 76794 w 111526" name="TX191"/>
                <a:gd fmla="*/ 4040 h 28755" name="TY191"/>
                <a:gd fmla="*/ 75370 w 111526" name="TX192"/>
                <a:gd fmla="*/ 3733 h 28755" name="TY192"/>
                <a:gd fmla="*/ 73728 w 111526" name="TX193"/>
                <a:gd fmla="*/ 4149 h 28755" name="TY193"/>
                <a:gd fmla="*/ 72020 w 111526" name="TX194"/>
                <a:gd fmla="*/ 6679 h 28755" name="TY194"/>
                <a:gd fmla="*/ 70027 w 111526" name="TX195"/>
                <a:gd fmla="*/ 6492 h 28755" name="TY195"/>
                <a:gd fmla="*/ 69513 w 111526" name="TX196"/>
                <a:gd fmla="*/ 6317 h 28755" name="TY196"/>
                <a:gd fmla="*/ 69360 w 111526" name="TX197"/>
                <a:gd fmla="*/ 5891 h 28755" name="TY197"/>
                <a:gd fmla="*/ 68966 w 111526" name="TX198"/>
                <a:gd fmla="*/ 4402 h 28755" name="TY198"/>
                <a:gd fmla="*/ 67947 w 111526" name="TX199"/>
                <a:gd fmla="*/ 3755 h 28755" name="TY199"/>
                <a:gd fmla="*/ 67674 w 111526" name="TX200"/>
                <a:gd fmla="*/ 3799 h 28755" name="TY200"/>
                <a:gd fmla="*/ 67487 w 111526" name="TX201"/>
                <a:gd fmla="*/ 843 h 28755" name="TY201"/>
                <a:gd fmla="*/ 67181 w 111526" name="TX202"/>
                <a:gd fmla="*/ 142 h 28755" name="TY202"/>
                <a:gd fmla="*/ 66579 w 111526" name="TX203"/>
                <a:gd fmla="*/ 11 h 28755" name="TY203"/>
                <a:gd fmla="*/ 64367 w 111526" name="TX204"/>
                <a:gd fmla="*/ 0 h 28755" name="TY204"/>
                <a:gd fmla="*/ 63852 w 111526" name="TX206"/>
                <a:gd fmla="*/ 15010 h 28755" name="TY206"/>
                <a:gd fmla="*/ 63852 w 111526" name="TX207"/>
                <a:gd fmla="*/ 15010 h 28755" name="TY207"/>
                <a:gd fmla="*/ 63864 w 111526" name="TX208"/>
                <a:gd fmla="*/ 15372 h 28755" name="TY208"/>
                <a:gd fmla="*/ 63864 w 111526" name="TX209"/>
                <a:gd fmla="*/ 15832 h 28755" name="TY209"/>
                <a:gd fmla="*/ 63852 w 111526" name="TX210"/>
                <a:gd fmla="*/ 16292 h 28755" name="TY210"/>
                <a:gd fmla="*/ 63842 w 111526" name="TX211"/>
                <a:gd fmla="*/ 16555 h 28755" name="TY211"/>
                <a:gd fmla="*/ 63842 w 111526" name="TX212"/>
                <a:gd fmla="*/ 16784 h 28755" name="TY212"/>
                <a:gd fmla="*/ 63721 w 111526" name="TX213"/>
                <a:gd fmla="*/ 19029 h 28755" name="TY213"/>
                <a:gd fmla="*/ 63864 w 111526" name="TX214"/>
                <a:gd fmla="*/ 18525 h 28755" name="TY214"/>
                <a:gd fmla="*/ 63864 w 111526" name="TX215"/>
                <a:gd fmla="*/ 18525 h 28755" name="TY215"/>
                <a:gd fmla="*/ 63721 w 111526" name="TX216"/>
                <a:gd fmla="*/ 19051 h 28755" name="TY216"/>
                <a:gd fmla="*/ 63655 w 111526" name="TX217"/>
                <a:gd fmla="*/ 19555 h 28755" name="TY217"/>
                <a:gd fmla="*/ 63633 w 111526" name="TX218"/>
                <a:gd fmla="*/ 19817 h 28755" name="TY218"/>
                <a:gd fmla="*/ 63667 w 111526" name="TX219"/>
                <a:gd fmla="*/ 20025 h 28755" name="TY219"/>
                <a:gd fmla="*/ 63940 w 111526" name="TX220"/>
                <a:gd fmla="*/ 20463 h 28755" name="TY220"/>
                <a:gd fmla="*/ 64039 w 111526" name="TX221"/>
                <a:gd fmla="*/ 20901 h 28755" name="TY221"/>
                <a:gd fmla="*/ 63892 w 111526" name="TX222"/>
                <a:gd fmla="*/ 21750 h 28755" name="TY222"/>
                <a:gd fmla="*/ 63892 w 111526" name="TX223"/>
                <a:gd fmla="*/ 21750 h 28755" name="TY223"/>
                <a:gd fmla="*/ 63896 w 111526" name="TX224"/>
                <a:gd fmla="*/ 21744 h 28755" name="TY224"/>
                <a:gd fmla="*/ 63995 w 111526" name="TX225"/>
                <a:gd fmla="*/ 21394 h 28755" name="TY225"/>
                <a:gd fmla="*/ 63995 w 111526" name="TX226"/>
                <a:gd fmla="*/ 21394 h 28755" name="TY226"/>
                <a:gd fmla="*/ 63896 w 111526" name="TX227"/>
                <a:gd fmla="*/ 21755 h 28755" name="TY227"/>
                <a:gd fmla="*/ 63874 w 111526" name="TX228"/>
                <a:gd fmla="*/ 21832 h 28755" name="TY228"/>
                <a:gd fmla="*/ 63830 w 111526" name="TX229"/>
                <a:gd fmla="*/ 22204 h 28755" name="TY229"/>
                <a:gd fmla="*/ 63830 w 111526" name="TX230"/>
                <a:gd fmla="*/ 22226 h 28755" name="TY230"/>
                <a:gd fmla="*/ 63896 w 111526" name="TX231"/>
                <a:gd fmla="*/ 22215 h 28755" name="TY231"/>
                <a:gd fmla="*/ 64181 w 111526" name="TX232"/>
                <a:gd fmla="*/ 22477 h 28755" name="TY232"/>
                <a:gd fmla="*/ 65057 w 111526" name="TX233"/>
                <a:gd fmla="*/ 24263 h 28755" name="TY233"/>
                <a:gd fmla="*/ 65604 w 111526" name="TX234"/>
                <a:gd fmla="*/ 25390 h 28755" name="TY234"/>
                <a:gd fmla="*/ 66032 w 111526" name="TX235"/>
                <a:gd fmla="*/ 24558 h 28755" name="TY235"/>
                <a:gd fmla="*/ 65779 w 111526" name="TX236"/>
                <a:gd fmla="*/ 24197 h 28755" name="TY236"/>
                <a:gd fmla="*/ 67093 w 111526" name="TX237"/>
                <a:gd fmla="*/ 21263 h 28755" name="TY237"/>
                <a:gd fmla="*/ 67684 w 111526" name="TX238"/>
                <a:gd fmla="*/ 20343 h 28755" name="TY238"/>
                <a:gd fmla="*/ 66524 w 111526" name="TX239"/>
                <a:gd fmla="*/ 18963 h 28755" name="TY239"/>
                <a:gd fmla="*/ 64783 w 111526" name="TX240"/>
                <a:gd fmla="*/ 17409 h 28755" name="TY240"/>
                <a:gd fmla="*/ 64619 w 111526" name="TX241"/>
                <a:gd fmla="*/ 16314 h 28755" name="TY241"/>
                <a:gd fmla="*/ 64619 w 111526" name="TX242"/>
                <a:gd fmla="*/ 16314 h 28755" name="TY242"/>
                <a:gd fmla="*/ 64564 w 111526" name="TX243"/>
                <a:gd fmla="*/ 16346 h 28755" name="TY243"/>
                <a:gd fmla="*/ 63852 w 111526" name="TX244"/>
                <a:gd fmla="*/ 15010 h 28755" name="TY244"/>
                <a:gd fmla="*/ 68976 w 111526" name="TX246"/>
                <a:gd fmla="*/ 24350 h 28755" name="TY246"/>
                <a:gd fmla="*/ 69042 w 111526" name="TX247"/>
                <a:gd fmla="*/ 26178 h 28755" name="TY247"/>
                <a:gd fmla="*/ 69032 w 111526" name="TX248"/>
                <a:gd fmla="*/ 26178 h 28755" name="TY248"/>
                <a:gd fmla="*/ 67564 w 111526" name="TX249"/>
                <a:gd fmla="*/ 25664 h 28755" name="TY249"/>
                <a:gd fmla="*/ 66667 w 111526" name="TX250"/>
                <a:gd fmla="*/ 27394 h 28755" name="TY250"/>
                <a:gd fmla="*/ 67509 w 111526" name="TX251"/>
                <a:gd fmla="*/ 28674 h 28755" name="TY251"/>
                <a:gd fmla="*/ 70433 w 111526" name="TX252"/>
                <a:gd fmla="*/ 28664 h 28755" name="TY252"/>
                <a:gd fmla="*/ 70356 w 111526" name="TX253"/>
                <a:gd fmla="*/ 28270 h 28755" name="TY253"/>
                <a:gd fmla="*/ 69776 w 111526" name="TX254"/>
                <a:gd fmla="*/ 26014 h 28755" name="TY254"/>
                <a:gd fmla="*/ 69032 w 111526" name="TX255"/>
                <a:gd fmla="*/ 24657 h 28755" name="TY255"/>
                <a:gd fmla="*/ 68988 w 111526" name="TX256"/>
                <a:gd fmla="*/ 24482 h 28755" name="TY256"/>
                <a:gd fmla="*/ 68988 w 111526" name="TX257"/>
                <a:gd fmla="*/ 24470 h 28755" name="TY257"/>
                <a:gd fmla="*/ 68976 w 111526" name="TX258"/>
                <a:gd fmla="*/ 24350 h 28755" name="TY258"/>
                <a:gd fmla="*/ 2464 w 111526" name="TX260"/>
                <a:gd fmla="*/ 28236 h 28755" name="TY260"/>
                <a:gd fmla="*/ 0 w 111526" name="TX261"/>
                <a:gd fmla="*/ 28730 h 28755" name="TY261"/>
                <a:gd fmla="*/ 0 w 111526" name="TX262"/>
                <a:gd fmla="*/ 28752 h 28755" name="TY262"/>
                <a:gd fmla="*/ 4730 w 111526" name="TX263"/>
                <a:gd fmla="*/ 28752 h 28755" name="TY263"/>
                <a:gd fmla="*/ 4336 w 111526" name="TX264"/>
                <a:gd fmla="*/ 28576 h 28755" name="TY264"/>
                <a:gd fmla="*/ 2464 w 111526" name="TX265"/>
                <a:gd fmla="*/ 28236 h 28755" name="TY26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</a:cxnLst>
              <a:rect l="l" t="t" r="r" b="b"/>
              <a:pathLst>
                <a:path w="111526" h="28755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4" name="도형 6"/>
            <p:cNvSpPr>
              <a:spLocks/>
            </p:cNvSpPr>
            <p:nvPr/>
          </p:nvSpPr>
          <p:spPr>
            <a:xfrm rot="0">
              <a:off x="4871720" y="1718945"/>
              <a:ext cx="2452370" cy="241300"/>
            </a:xfrm>
            <a:custGeom>
              <a:gdLst>
                <a:gd fmla="*/ 101746 w 111417" name="TX0"/>
                <a:gd fmla="*/ 1 h 10899" name="TY0"/>
                <a:gd fmla="*/ 0 w 111417" name="TX1"/>
                <a:gd fmla="*/ 122 h 10899" name="TY1"/>
                <a:gd fmla="*/ 66 w 111417" name="TX2"/>
                <a:gd fmla="*/ 10895 h 10899" name="TY2"/>
                <a:gd fmla="*/ 111414 w 111417" name="TX3"/>
                <a:gd fmla="*/ 10895 h 10899" name="TY3"/>
                <a:gd fmla="*/ 101746 w 111417" name="TX4"/>
                <a:gd fmla="*/ 1 h 1089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1417" h="10899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5" name="도형 7"/>
            <p:cNvSpPr>
              <a:spLocks/>
            </p:cNvSpPr>
            <p:nvPr/>
          </p:nvSpPr>
          <p:spPr>
            <a:xfrm rot="0">
              <a:off x="4872990" y="1957705"/>
              <a:ext cx="2358390" cy="495300"/>
            </a:xfrm>
            <a:custGeom>
              <a:gdLst>
                <a:gd fmla="*/ 0 w 107114" name="TX0"/>
                <a:gd fmla="*/ 0 h 22448" name="TY0"/>
                <a:gd fmla="*/ 0 w 107114" name="TX1"/>
                <a:gd fmla="*/ 22445 h 22448" name="TY1"/>
                <a:gd fmla="*/ 107111 w 107114" name="TX2"/>
                <a:gd fmla="*/ 22445 h 22448" name="TY2"/>
                <a:gd fmla="*/ 107111 w 107114" name="TX3"/>
                <a:gd fmla="*/ 0 h 2244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22448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6" name="도형 8"/>
            <p:cNvSpPr>
              <a:spLocks/>
            </p:cNvSpPr>
            <p:nvPr/>
          </p:nvSpPr>
          <p:spPr>
            <a:xfrm rot="0">
              <a:off x="4872990" y="1958340"/>
              <a:ext cx="2358390" cy="190500"/>
            </a:xfrm>
            <a:custGeom>
              <a:gdLst>
                <a:gd fmla="*/ 0 w 107114" name="TX0"/>
                <a:gd fmla="*/ 0 h 8620" name="TY0"/>
                <a:gd fmla="*/ 0 w 107114" name="TX1"/>
                <a:gd fmla="*/ 8616 h 8620" name="TY1"/>
                <a:gd fmla="*/ 107111 w 107114" name="TX2"/>
                <a:gd fmla="*/ 8616 h 8620" name="TY2"/>
                <a:gd fmla="*/ 107111 w 107114" name="TX3"/>
                <a:gd fmla="*/ 0 h 862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8620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7" name="도형 9"/>
            <p:cNvSpPr>
              <a:spLocks/>
            </p:cNvSpPr>
            <p:nvPr/>
          </p:nvSpPr>
          <p:spPr>
            <a:xfrm rot="0">
              <a:off x="4872990" y="1957705"/>
              <a:ext cx="2358390" cy="63500"/>
            </a:xfrm>
            <a:custGeom>
              <a:gdLst>
                <a:gd fmla="*/ 0 w 107114" name="TX0"/>
                <a:gd fmla="*/ 0 h 2795" name="TY0"/>
                <a:gd fmla="*/ 0 w 107114" name="TX1"/>
                <a:gd fmla="*/ 2792 h 2795" name="TY1"/>
                <a:gd fmla="*/ 107111 w 107114" name="TX2"/>
                <a:gd fmla="*/ 2792 h 2795" name="TY2"/>
                <a:gd fmla="*/ 107111 w 107114" name="TX3"/>
                <a:gd fmla="*/ 0 h 279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2795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8" name="도형 10"/>
            <p:cNvSpPr>
              <a:spLocks/>
            </p:cNvSpPr>
            <p:nvPr/>
          </p:nvSpPr>
          <p:spPr>
            <a:xfrm rot="0">
              <a:off x="4772660" y="1560830"/>
              <a:ext cx="356870" cy="317500"/>
            </a:xfrm>
            <a:custGeom>
              <a:gdLst>
                <a:gd fmla="*/ 8922 w 16164" name="TX0"/>
                <a:gd fmla="*/ 1 h 14372" name="TY0"/>
                <a:gd fmla="*/ 4610 w 16164" name="TX1"/>
                <a:gd fmla="*/ 1351 h 14372" name="TY1"/>
                <a:gd fmla="*/ 2355 w 16164" name="TX2"/>
                <a:gd fmla="*/ 4592 h 14372" name="TY2"/>
                <a:gd fmla="*/ 811 w 16164" name="TX3"/>
                <a:gd fmla="*/ 10855 h 14372" name="TY3"/>
                <a:gd fmla="*/ 4489 w 16164" name="TX4"/>
                <a:gd fmla="*/ 7308 h 14372" name="TY4"/>
                <a:gd fmla="*/ 7008 w 16164" name="TX5"/>
                <a:gd fmla="*/ 6797 h 14372" name="TY5"/>
                <a:gd fmla="*/ 8891 w 16164" name="TX6"/>
                <a:gd fmla="*/ 7132 h 14372" name="TY6"/>
                <a:gd fmla="*/ 12734 w 16164" name="TX7"/>
                <a:gd fmla="*/ 14369 h 14372" name="TY7"/>
                <a:gd fmla="*/ 13796 w 16164" name="TX8"/>
                <a:gd fmla="*/ 10011 h 14372" name="TY8"/>
                <a:gd fmla="*/ 16117 w 16164" name="TX9"/>
                <a:gd fmla="*/ 5720 h 14372" name="TY9"/>
                <a:gd fmla="*/ 14956 w 16164" name="TX10"/>
                <a:gd fmla="*/ 2424 h 14372" name="TY10"/>
                <a:gd fmla="*/ 14486 w 16164" name="TX11"/>
                <a:gd fmla="*/ 1921 h 14372" name="TY11"/>
                <a:gd fmla="*/ 8922 w 16164" name="TX12"/>
                <a:gd fmla="*/ 1 h 14372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164" h="14372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9" name="도형 11"/>
            <p:cNvSpPr>
              <a:spLocks/>
            </p:cNvSpPr>
            <p:nvPr/>
          </p:nvSpPr>
          <p:spPr>
            <a:xfrm rot="0">
              <a:off x="4785360" y="1670685"/>
              <a:ext cx="274320" cy="816610"/>
            </a:xfrm>
            <a:custGeom>
              <a:gdLst>
                <a:gd fmla="*/ 6182 w 12420" name="TX0"/>
                <a:gd fmla="*/ 0 h 37071" name="TY0"/>
                <a:gd fmla="*/ 1 w 12420" name="TX1"/>
                <a:gd fmla="*/ 4878 h 37071" name="TY1"/>
                <a:gd fmla="*/ 1 w 12420" name="TX2"/>
                <a:gd fmla="*/ 37068 h 37071" name="TY2"/>
                <a:gd fmla="*/ 12416 w 12420" name="TX3"/>
                <a:gd fmla="*/ 37068 h 37071" name="TY3"/>
                <a:gd fmla="*/ 12416 w 12420" name="TX4"/>
                <a:gd fmla="*/ 4878 h 37071" name="TY4"/>
                <a:gd fmla="*/ 6182 w 12420" name="TX5"/>
                <a:gd fmla="*/ 0 h 3707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20" h="37071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0" name="도형 12"/>
            <p:cNvSpPr>
              <a:spLocks/>
            </p:cNvSpPr>
            <p:nvPr/>
          </p:nvSpPr>
          <p:spPr>
            <a:xfrm rot="0">
              <a:off x="4824730" y="1723390"/>
              <a:ext cx="191770" cy="730250"/>
            </a:xfrm>
            <a:custGeom>
              <a:gdLst>
                <a:gd fmla="*/ 4095 w 8620" name="TX0"/>
                <a:gd fmla="*/ 1 h 33129" name="TY0"/>
                <a:gd fmla="*/ 1 w 8620" name="TX1"/>
                <a:gd fmla="*/ 3630 h 33129" name="TY1"/>
                <a:gd fmla="*/ 1 w 8620" name="TX2"/>
                <a:gd fmla="*/ 33126 h 33129" name="TY2"/>
                <a:gd fmla="*/ 8617 w 8620" name="TX3"/>
                <a:gd fmla="*/ 33126 h 33129" name="TY3"/>
                <a:gd fmla="*/ 8617 w 8620" name="TX4"/>
                <a:gd fmla="*/ 3630 h 33129" name="TY4"/>
                <a:gd fmla="*/ 4095 w 8620" name="TX5"/>
                <a:gd fmla="*/ 1 h 3312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20" h="33129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1" name="도형 13"/>
            <p:cNvSpPr>
              <a:spLocks/>
            </p:cNvSpPr>
            <p:nvPr/>
          </p:nvSpPr>
          <p:spPr>
            <a:xfrm rot="0">
              <a:off x="7054850" y="1583055"/>
              <a:ext cx="365760" cy="320040"/>
            </a:xfrm>
            <a:custGeom>
              <a:gdLst>
                <a:gd fmla="*/ 8765 w 16570" name="TX0"/>
                <a:gd fmla="*/ 0 h 14502" name="TY0"/>
                <a:gd fmla="*/ 6362 w 16570" name="TX1"/>
                <a:gd fmla="*/ 199 h 14502" name="TY1"/>
                <a:gd fmla="*/ 3428 w 16570" name="TX2"/>
                <a:gd fmla="*/ 932 h 14502" name="TY2"/>
                <a:gd fmla="*/ 1249 w 16570" name="TX3"/>
                <a:gd fmla="*/ 2903 h 14502" name="TY3"/>
                <a:gd fmla="*/ 132 w 16570" name="TX4"/>
                <a:gd fmla="*/ 5586 h 14502" name="TY4"/>
                <a:gd fmla="*/ 78 w 16570" name="TX5"/>
                <a:gd fmla="*/ 6669 h 14502" name="TY5"/>
                <a:gd fmla="*/ 2278 w 16570" name="TX6"/>
                <a:gd fmla="*/ 10020 h 14502" name="TY6"/>
                <a:gd fmla="*/ 5552 w 16570" name="TX7"/>
                <a:gd fmla="*/ 14498 h 14502" name="TY7"/>
                <a:gd fmla="*/ 6209 w 16570" name="TX8"/>
                <a:gd fmla="*/ 9231 h 14502" name="TY8"/>
                <a:gd fmla="*/ 11124 w 16570" name="TX9"/>
                <a:gd fmla="*/ 6122 h 14502" name="TY9"/>
                <a:gd fmla="*/ 11414 w 16570" name="TX10"/>
                <a:gd fmla="*/ 6118 h 14502" name="TY10"/>
                <a:gd fmla="*/ 16511 w 16570" name="TX11"/>
                <a:gd fmla="*/ 8334 h 14502" name="TY11"/>
                <a:gd fmla="*/ 13555 w 16570" name="TX12"/>
                <a:gd fmla="*/ 2224 h 14502" name="TY12"/>
                <a:gd fmla="*/ 8765 w 16570" name="TX13"/>
                <a:gd fmla="*/ 0 h 1450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6570" h="14502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2" name="도형 14"/>
            <p:cNvSpPr>
              <a:spLocks/>
            </p:cNvSpPr>
            <p:nvPr/>
          </p:nvSpPr>
          <p:spPr>
            <a:xfrm rot="0">
              <a:off x="7145655" y="1658620"/>
              <a:ext cx="274320" cy="822960"/>
            </a:xfrm>
            <a:custGeom>
              <a:gdLst>
                <a:gd fmla="*/ 6380 w 12420" name="TX0"/>
                <a:gd fmla="*/ 0 h 37376" name="TY0"/>
                <a:gd fmla="*/ 1 w 12420" name="TX1"/>
                <a:gd fmla="*/ 5194 h 37376" name="TY1"/>
                <a:gd fmla="*/ 1 w 12420" name="TX2"/>
                <a:gd fmla="*/ 37373 h 37376" name="TY2"/>
                <a:gd fmla="*/ 12416 w 12420" name="TX3"/>
                <a:gd fmla="*/ 37373 h 37376" name="TY3"/>
                <a:gd fmla="*/ 12416 w 12420" name="TX4"/>
                <a:gd fmla="*/ 5194 h 37376" name="TY4"/>
                <a:gd fmla="*/ 6380 w 12420" name="TX5"/>
                <a:gd fmla="*/ 0 h 373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20" h="37376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3" name="도형 15"/>
            <p:cNvSpPr>
              <a:spLocks/>
            </p:cNvSpPr>
            <p:nvPr/>
          </p:nvSpPr>
          <p:spPr>
            <a:xfrm rot="0">
              <a:off x="7191375" y="1708785"/>
              <a:ext cx="191770" cy="735330"/>
            </a:xfrm>
            <a:custGeom>
              <a:gdLst>
                <a:gd fmla="*/ 4462 w 8620" name="TX0"/>
                <a:gd fmla="*/ 1 h 33399" name="TY0"/>
                <a:gd fmla="*/ 1 w 8620" name="TX1"/>
                <a:gd fmla="*/ 3889 h 33399" name="TY1"/>
                <a:gd fmla="*/ 1 w 8620" name="TX2"/>
                <a:gd fmla="*/ 33395 h 33399" name="TY2"/>
                <a:gd fmla="*/ 8617 w 8620" name="TX3"/>
                <a:gd fmla="*/ 33395 h 33399" name="TY3"/>
                <a:gd fmla="*/ 8617 w 8620" name="TX4"/>
                <a:gd fmla="*/ 3889 h 33399" name="TY4"/>
                <a:gd fmla="*/ 4462 w 8620" name="TX5"/>
                <a:gd fmla="*/ 1 h 3339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20" h="33399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4" name="도형 16"/>
            <p:cNvSpPr>
              <a:spLocks/>
            </p:cNvSpPr>
            <p:nvPr/>
          </p:nvSpPr>
          <p:spPr>
            <a:xfrm rot="0">
              <a:off x="4897120" y="1470025"/>
              <a:ext cx="449580" cy="495300"/>
            </a:xfrm>
            <a:custGeom>
              <a:gdLst>
                <a:gd fmla="*/ 9080 w 20391" name="TX0"/>
                <a:gd fmla="*/ 1 h 22430" name="TY0"/>
                <a:gd fmla="*/ 8881 w 20391" name="TX1"/>
                <a:gd fmla="*/ 5 h 22430" name="TY1"/>
                <a:gd fmla="*/ 538 w 20391" name="TX2"/>
                <a:gd fmla="*/ 6235 h 22430" name="TY2"/>
                <a:gd fmla="*/ 307 w 20391" name="TX3"/>
                <a:gd fmla="*/ 8293 h 22430" name="TY3"/>
                <a:gd fmla="*/ 2563 w 20391" name="TX4"/>
                <a:gd fmla="*/ 9541 h 22430" name="TY4"/>
                <a:gd fmla="*/ 7753 w 20391" name="TX5"/>
                <a:gd fmla="*/ 12497 h 22430" name="TY5"/>
                <a:gd fmla="*/ 9154 w 20391" name="TX6"/>
                <a:gd fmla="*/ 16909 h 22430" name="TY6"/>
                <a:gd fmla="*/ 10041 w 20391" name="TX7"/>
                <a:gd fmla="*/ 21508 h 22430" name="TY7"/>
                <a:gd fmla="*/ 12609 w 20391" name="TX8"/>
                <a:gd fmla="*/ 22426 h 22430" name="TY8"/>
                <a:gd fmla="*/ 16326 w 20391" name="TX9"/>
                <a:gd fmla="*/ 21179 h 22430" name="TY9"/>
                <a:gd fmla="*/ 18012 w 20391" name="TX10"/>
                <a:gd fmla="*/ 19110 h 22430" name="TY10"/>
                <a:gd fmla="*/ 20202 w 20391" name="TX11"/>
                <a:gd fmla="*/ 12454 h 22430" name="TY11"/>
                <a:gd fmla="*/ 17344 w 20391" name="TX12"/>
                <a:gd fmla="*/ 7702 h 22430" name="TY12"/>
                <a:gd fmla="*/ 14092 w 20391" name="TX13"/>
                <a:gd fmla="*/ 3005 h 22430" name="TY13"/>
                <a:gd fmla="*/ 9080 w 20391" name="TX14"/>
                <a:gd fmla="*/ 1 h 2243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391" h="22430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5" name="도형 17"/>
            <p:cNvSpPr>
              <a:spLocks/>
            </p:cNvSpPr>
            <p:nvPr/>
          </p:nvSpPr>
          <p:spPr>
            <a:xfrm rot="0">
              <a:off x="4987925" y="1472565"/>
              <a:ext cx="359410" cy="491490"/>
            </a:xfrm>
            <a:custGeom>
              <a:gdLst>
                <a:gd fmla="*/ 6064 w 16241" name="TX0"/>
                <a:gd fmla="*/ 1 h 22317" name="TY0"/>
                <a:gd fmla="*/ 5738 w 16241" name="TX1"/>
                <a:gd fmla="*/ 45 h 22317" name="TY1"/>
                <a:gd fmla="*/ 5026 w 16241" name="TX2"/>
                <a:gd fmla="*/ 1545 h 22317" name="TY2"/>
                <a:gd fmla="*/ 3746 w 16241" name="TX3"/>
                <a:gd fmla="*/ 1450 h 22317" name="TY3"/>
                <a:gd fmla="*/ 3351 w 16241" name="TX4"/>
                <a:gd fmla="*/ 1457 h 22317" name="TY4"/>
                <a:gd fmla="*/ 2639 w 16241" name="TX5"/>
                <a:gd fmla="*/ 1895 h 22317" name="TY5"/>
                <a:gd fmla="*/ 2760 w 16241" name="TX6"/>
                <a:gd fmla="*/ 2224 h 22317" name="TY6"/>
                <a:gd fmla="*/ 3515 w 16241" name="TX7"/>
                <a:gd fmla="*/ 3505 h 22317" name="TY7"/>
                <a:gd fmla="*/ 2497 w 16241" name="TX8"/>
                <a:gd fmla="*/ 3133 h 22317" name="TY8"/>
                <a:gd fmla="*/ 2184 w 16241" name="TX9"/>
                <a:gd fmla="*/ 3076 h 22317" name="TY9"/>
                <a:gd fmla="*/ 1851 w 16241" name="TX10"/>
                <a:gd fmla="*/ 3286 h 22317" name="TY10"/>
                <a:gd fmla="*/ 1982 w 16241" name="TX11"/>
                <a:gd fmla="*/ 3581 h 22317" name="TY11"/>
                <a:gd fmla="*/ 2629 w 16241" name="TX12"/>
                <a:gd fmla="*/ 4370 h 22317" name="TY12"/>
                <a:gd fmla="*/ 2314 w 16241" name="TX13"/>
                <a:gd fmla="*/ 4350 h 22317" name="TY13"/>
                <a:gd fmla="*/ 1 w 16241" name="TX14"/>
                <a:gd fmla="*/ 5684 h 22317" name="TY14"/>
                <a:gd fmla="*/ 614 w 16241" name="TX15"/>
                <a:gd fmla="*/ 5804 h 22317" name="TY15"/>
                <a:gd fmla="*/ 2727 w 16241" name="TX16"/>
                <a:gd fmla="*/ 6593 h 22317" name="TY16"/>
                <a:gd fmla="*/ 3942 w 16241" name="TX17"/>
                <a:gd fmla="*/ 9034 h 22317" name="TY17"/>
                <a:gd fmla="*/ 4587 w 16241" name="TX18"/>
                <a:gd fmla="*/ 8797 h 22317" name="TY18"/>
                <a:gd fmla="*/ 5563 w 16241" name="TX19"/>
                <a:gd fmla="*/ 9199 h 22317" name="TY19"/>
                <a:gd fmla="*/ 6427 w 16241" name="TX20"/>
                <a:gd fmla="*/ 10742 h 22317" name="TY20"/>
                <a:gd fmla="*/ 7490 w 16241" name="TX21"/>
                <a:gd fmla="*/ 12133 h 22317" name="TY21"/>
                <a:gd fmla="*/ 9001 w 16241" name="TX22"/>
                <a:gd fmla="*/ 13370 h 22317" name="TY22"/>
                <a:gd fmla="*/ 9285 w 16241" name="TX23"/>
                <a:gd fmla="*/ 13742 h 22317" name="TY23"/>
                <a:gd fmla="*/ 9241 w 16241" name="TX24"/>
                <a:gd fmla="*/ 14267 h 22317" name="TY24"/>
                <a:gd fmla="*/ 8201 w 16241" name="TX25"/>
                <a:gd fmla="*/ 16895 h 22317" name="TY25"/>
                <a:gd fmla="*/ 8847 w 16241" name="TX26"/>
                <a:gd fmla="*/ 21515 h 22317" name="TY26"/>
                <a:gd fmla="*/ 6001 w 16241" name="TX27"/>
                <a:gd fmla="*/ 15987 h 22317" name="TY27"/>
                <a:gd fmla="*/ 6001 w 16241" name="TX28"/>
                <a:gd fmla="*/ 15987 h 22317" name="TY28"/>
                <a:gd fmla="*/ 6449 w 16241" name="TX29"/>
                <a:gd fmla="*/ 20410 h 22317" name="TY29"/>
                <a:gd fmla="*/ 7293 w 16241" name="TX30"/>
                <a:gd fmla="*/ 21571 h 22317" name="TY30"/>
                <a:gd fmla="*/ 9178 w 16241" name="TX31"/>
                <a:gd fmla="*/ 22313 h 22317" name="TY31"/>
                <a:gd fmla="*/ 13862 w 16241" name="TX32"/>
                <a:gd fmla="*/ 19030 h 22317" name="TY32"/>
                <a:gd fmla="*/ 16052 w 16241" name="TX33"/>
                <a:gd fmla="*/ 12374 h 22317" name="TY33"/>
                <a:gd fmla="*/ 13194 w 16241" name="TX34"/>
                <a:gd fmla="*/ 7622 h 22317" name="TY34"/>
                <a:gd fmla="*/ 9942 w 16241" name="TX35"/>
                <a:gd fmla="*/ 2925 h 22317" name="TY35"/>
                <a:gd fmla="*/ 6658 w 16241" name="TX36"/>
                <a:gd fmla="*/ 100 h 22317" name="TY36"/>
                <a:gd fmla="*/ 6064 w 16241" name="TX37"/>
                <a:gd fmla="*/ 1 h 22317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6241" h="22317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6" name="도형 18"/>
            <p:cNvSpPr>
              <a:spLocks/>
            </p:cNvSpPr>
            <p:nvPr/>
          </p:nvSpPr>
          <p:spPr>
            <a:xfrm rot="0">
              <a:off x="4897120" y="1530350"/>
              <a:ext cx="325120" cy="433070"/>
            </a:xfrm>
            <a:custGeom>
              <a:gdLst>
                <a:gd fmla="*/ 14705 w 14709" name="TX0"/>
                <a:gd fmla="*/ 19292 h 19647" name="TY0"/>
                <a:gd fmla="*/ 14702 w 14709" name="TX1"/>
                <a:gd fmla="*/ 19293 h 19647" name="TY1"/>
                <a:gd fmla="*/ 14702 w 14709" name="TX2"/>
                <a:gd fmla="*/ 19293 h 19647" name="TY2"/>
                <a:gd fmla="*/ 14705 w 14709" name="TX3"/>
                <a:gd fmla="*/ 19292 h 19647" name="TY3"/>
                <a:gd fmla="*/ 3297 w 14709" name="TX5"/>
                <a:gd fmla="*/ 1 h 19647" name="TY5"/>
                <a:gd fmla="*/ 538 w 14709" name="TX6"/>
                <a:gd fmla="*/ 3516 h 19647" name="TY6"/>
                <a:gd fmla="*/ 307 w 14709" name="TX7"/>
                <a:gd fmla="*/ 5574 h 19647" name="TY7"/>
                <a:gd fmla="*/ 2563 w 14709" name="TX8"/>
                <a:gd fmla="*/ 6822 h 19647" name="TY8"/>
                <a:gd fmla="*/ 7753 w 14709" name="TX9"/>
                <a:gd fmla="*/ 9778 h 19647" name="TY9"/>
                <a:gd fmla="*/ 9154 w 14709" name="TX10"/>
                <a:gd fmla="*/ 14190 h 19647" name="TY10"/>
                <a:gd fmla="*/ 10041 w 14709" name="TX11"/>
                <a:gd fmla="*/ 18789 h 19647" name="TY11"/>
                <a:gd fmla="*/ 12134 w 14709" name="TX12"/>
                <a:gd fmla="*/ 19643 h 19647" name="TY12"/>
                <a:gd fmla="*/ 14702 w 14709" name="TX13"/>
                <a:gd fmla="*/ 19293 h 19647" name="TY13"/>
                <a:gd fmla="*/ 14702 w 14709" name="TX14"/>
                <a:gd fmla="*/ 19293 h 19647" name="TY14"/>
                <a:gd fmla="*/ 14299 w 14709" name="TX15"/>
                <a:gd fmla="*/ 19316 h 19647" name="TY15"/>
                <a:gd fmla="*/ 10654 w 14709" name="TX16"/>
                <a:gd fmla="*/ 10534 h 19647" name="TY16"/>
                <a:gd fmla="*/ 5749 w 14709" name="TX17"/>
                <a:gd fmla="*/ 5388 h 19647" name="TY17"/>
                <a:gd fmla="*/ 3548 w 14709" name="TX18"/>
                <a:gd fmla="*/ 4358 h 19647" name="TY18"/>
                <a:gd fmla="*/ 2290 w 14709" name="TX19"/>
                <a:gd fmla="*/ 2366 h 19647" name="TY19"/>
                <a:gd fmla="*/ 3297 w 14709" name="TX20"/>
                <a:gd fmla="*/ 1 h 1964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4709" h="19647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7" name="도형 19"/>
            <p:cNvSpPr>
              <a:spLocks/>
            </p:cNvSpPr>
            <p:nvPr/>
          </p:nvSpPr>
          <p:spPr>
            <a:xfrm rot="0">
              <a:off x="4986020" y="1591945"/>
              <a:ext cx="5080" cy="5080"/>
            </a:xfrm>
            <a:custGeom>
              <a:gdLst>
                <a:gd fmla="*/ 154 w 158" name="TX0"/>
                <a:gd fmla="*/ 0 h 146" name="TY0"/>
                <a:gd fmla="*/ 1 w 158" name="TX1"/>
                <a:gd fmla="*/ 142 h 146" name="TY1"/>
                <a:gd fmla="*/ 154 w 158" name="TX2"/>
                <a:gd fmla="*/ 0 h 14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8" h="146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8" name="도형 20"/>
            <p:cNvSpPr>
              <a:spLocks/>
            </p:cNvSpPr>
            <p:nvPr/>
          </p:nvSpPr>
          <p:spPr>
            <a:xfrm rot="0">
              <a:off x="4989195" y="1582420"/>
              <a:ext cx="68580" cy="11430"/>
            </a:xfrm>
            <a:custGeom>
              <a:gdLst>
                <a:gd fmla="*/ 1533 w 3015" name="TX0"/>
                <a:gd fmla="*/ 1 h 454" name="TY0"/>
                <a:gd fmla="*/ 1150 w 3015" name="TX1"/>
                <a:gd fmla="*/ 23 h 454" name="TY1"/>
                <a:gd fmla="*/ 788 w 3015" name="TX2"/>
                <a:gd fmla="*/ 78 h 454" name="TY2"/>
                <a:gd fmla="*/ 438 w 3015" name="TX3"/>
                <a:gd fmla="*/ 187 h 454" name="TY3"/>
                <a:gd fmla="*/ 0 w 3015" name="TX4"/>
                <a:gd fmla="*/ 450 h 454" name="TY4"/>
                <a:gd fmla="*/ 438 w 3015" name="TX5"/>
                <a:gd fmla="*/ 198 h 454" name="TY5"/>
                <a:gd fmla="*/ 1150 w 3015" name="TX6"/>
                <a:gd fmla="*/ 34 h 454" name="TY6"/>
                <a:gd fmla="*/ 1511 w 3015" name="TX7"/>
                <a:gd fmla="*/ 12 h 454" name="TY7"/>
                <a:gd fmla="*/ 1873 w 3015" name="TX8"/>
                <a:gd fmla="*/ 34 h 454" name="TY8"/>
                <a:gd fmla="*/ 1960 w 3015" name="TX9"/>
                <a:gd fmla="*/ 34 h 454" name="TY9"/>
                <a:gd fmla="*/ 2058 w 3015" name="TX10"/>
                <a:gd fmla="*/ 45 h 454" name="TY10"/>
                <a:gd fmla="*/ 2234 w 3015" name="TX11"/>
                <a:gd fmla="*/ 78 h 454" name="TY11"/>
                <a:gd fmla="*/ 2409 w 3015" name="TX12"/>
                <a:gd fmla="*/ 110 h 454" name="TY12"/>
                <a:gd fmla="*/ 2496 w 3015" name="TX13"/>
                <a:gd fmla="*/ 122 h 454" name="TY13"/>
                <a:gd fmla="*/ 2540 w 3015" name="TX14"/>
                <a:gd fmla="*/ 132 h 454" name="TY14"/>
                <a:gd fmla="*/ 2584 w 3015" name="TX15"/>
                <a:gd fmla="*/ 144 h 454" name="TY15"/>
                <a:gd fmla="*/ 2934 w 3015" name="TX16"/>
                <a:gd fmla="*/ 242 h 454" name="TY16"/>
                <a:gd fmla="*/ 3011 w 3015" name="TX17"/>
                <a:gd fmla="*/ 275 h 454" name="TY17"/>
                <a:gd fmla="*/ 3011 w 3015" name="TX18"/>
                <a:gd fmla="*/ 253 h 454" name="TY18"/>
                <a:gd fmla="*/ 2946 w 3015" name="TX19"/>
                <a:gd fmla="*/ 231 h 454" name="TY19"/>
                <a:gd fmla="*/ 2595 w 3015" name="TX20"/>
                <a:gd fmla="*/ 132 h 454" name="TY20"/>
                <a:gd fmla="*/ 2552 w 3015" name="TX21"/>
                <a:gd fmla="*/ 122 h 454" name="TY21"/>
                <a:gd fmla="*/ 2508 w 3015" name="TX22"/>
                <a:gd fmla="*/ 110 h 454" name="TY22"/>
                <a:gd fmla="*/ 2409 w 3015" name="TX23"/>
                <a:gd fmla="*/ 88 h 454" name="TY23"/>
                <a:gd fmla="*/ 2234 w 3015" name="TX24"/>
                <a:gd fmla="*/ 56 h 454" name="TY24"/>
                <a:gd fmla="*/ 2058 w 3015" name="TX25"/>
                <a:gd fmla="*/ 34 h 454" name="TY25"/>
                <a:gd fmla="*/ 1960 w 3015" name="TX26"/>
                <a:gd fmla="*/ 23 h 454" name="TY26"/>
                <a:gd fmla="*/ 1917 w 3015" name="TX27"/>
                <a:gd fmla="*/ 23 h 454" name="TY27"/>
                <a:gd fmla="*/ 1873 w 3015" name="TX28"/>
                <a:gd fmla="*/ 12 h 454" name="TY28"/>
                <a:gd fmla="*/ 1533 w 3015" name="TX29"/>
                <a:gd fmla="*/ 1 h 454" name="TY2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</a:cxnLst>
              <a:rect l="l" t="t" r="r" b="b"/>
              <a:pathLst>
                <a:path w="3015" h="454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9" name="도형 21"/>
            <p:cNvSpPr>
              <a:spLocks/>
            </p:cNvSpPr>
            <p:nvPr/>
          </p:nvSpPr>
          <p:spPr>
            <a:xfrm rot="0">
              <a:off x="5028565" y="1539875"/>
              <a:ext cx="5080" cy="2540"/>
            </a:xfrm>
            <a:custGeom>
              <a:gdLst>
                <a:gd fmla="*/ 0 w 135" name="TX0"/>
                <a:gd fmla="*/ 1 h 26" name="TY0"/>
                <a:gd fmla="*/ 0 w 135" name="TX1"/>
                <a:gd fmla="*/ 1 h 26" name="TY1"/>
                <a:gd fmla="*/ 132 w 135" name="TX2"/>
                <a:gd fmla="*/ 23 h 26" name="TY2"/>
                <a:gd fmla="*/ 132 w 135" name="TX3"/>
                <a:gd fmla="*/ 12 h 26" name="TY3"/>
                <a:gd fmla="*/ 0 w 135" name="TX4"/>
                <a:gd fmla="*/ 1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" h="26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0" name="도형 22"/>
            <p:cNvSpPr>
              <a:spLocks/>
            </p:cNvSpPr>
            <p:nvPr/>
          </p:nvSpPr>
          <p:spPr>
            <a:xfrm rot="0">
              <a:off x="5031740" y="1540510"/>
              <a:ext cx="40640" cy="21590"/>
            </a:xfrm>
            <a:custGeom>
              <a:gdLst>
                <a:gd fmla="*/ 1 w 1756" name="TX0"/>
                <a:gd fmla="*/ 0 h 901" name="TY0"/>
                <a:gd fmla="*/ 1 w 1756" name="TX1"/>
                <a:gd fmla="*/ 11 h 901" name="TY1"/>
                <a:gd fmla="*/ 285 w 1756" name="TX2"/>
                <a:gd fmla="*/ 66 h 901" name="TY2"/>
                <a:gd fmla="*/ 1 w 1756" name="TX3"/>
                <a:gd fmla="*/ 0 h 901" name="TY3"/>
                <a:gd fmla="*/ 285 w 1756" name="TX5"/>
                <a:gd fmla="*/ 66 h 901" name="TY5"/>
                <a:gd fmla="*/ 285 w 1756" name="TX6"/>
                <a:gd fmla="*/ 66 h 901" name="TY6"/>
                <a:gd fmla="*/ 690 w 1756" name="TX7"/>
                <a:gd fmla="*/ 197 h 901" name="TY7"/>
                <a:gd fmla="*/ 285 w 1756" name="TX8"/>
                <a:gd fmla="*/ 66 h 901" name="TY8"/>
                <a:gd fmla="*/ 690 w 1756" name="TX10"/>
                <a:gd fmla="*/ 197 h 901" name="TY10"/>
                <a:gd fmla="*/ 690 w 1756" name="TX11"/>
                <a:gd fmla="*/ 197 h 901" name="TY11"/>
                <a:gd fmla="*/ 1424 w 1756" name="TX12"/>
                <a:gd fmla="*/ 624 h 901" name="TY12"/>
                <a:gd fmla="*/ 1752 w 1756" name="TX13"/>
                <a:gd fmla="*/ 898 h 901" name="TY13"/>
                <a:gd fmla="*/ 1752 w 1756" name="TX14"/>
                <a:gd fmla="*/ 887 h 901" name="TY14"/>
                <a:gd fmla="*/ 1434 w 1756" name="TX15"/>
                <a:gd fmla="*/ 602 h 901" name="TY15"/>
                <a:gd fmla="*/ 690 w 1756" name="TX16"/>
                <a:gd fmla="*/ 197 h 90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756" h="901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1" name="도형 23"/>
            <p:cNvSpPr>
              <a:spLocks/>
            </p:cNvSpPr>
            <p:nvPr/>
          </p:nvSpPr>
          <p:spPr>
            <a:xfrm rot="0">
              <a:off x="5070475" y="1517015"/>
              <a:ext cx="20320" cy="16510"/>
            </a:xfrm>
            <a:custGeom>
              <a:gdLst>
                <a:gd fmla="*/ 1 w 836" name="TX0"/>
                <a:gd fmla="*/ 1 h 716" name="TY0"/>
                <a:gd fmla="*/ 253 w 836" name="TX1"/>
                <a:gd fmla="*/ 122 h 716" name="TY1"/>
                <a:gd fmla="*/ 1 w 836" name="TX2"/>
                <a:gd fmla="*/ 1 h 716" name="TY2"/>
                <a:gd fmla="*/ 253 w 836" name="TX4"/>
                <a:gd fmla="*/ 122 h 716" name="TY4"/>
                <a:gd fmla="*/ 483 w 836" name="TX5"/>
                <a:gd fmla="*/ 285 h 716" name="TY5"/>
                <a:gd fmla="*/ 253 w 836" name="TX6"/>
                <a:gd fmla="*/ 122 h 716" name="TY6"/>
                <a:gd fmla="*/ 483 w 836" name="TX8"/>
                <a:gd fmla="*/ 285 h 716" name="TY8"/>
                <a:gd fmla="*/ 483 w 836" name="TX9"/>
                <a:gd fmla="*/ 285 h 716" name="TY9"/>
                <a:gd fmla="*/ 822 w 836" name="TX10"/>
                <a:gd fmla="*/ 713 h 716" name="TY10"/>
                <a:gd fmla="*/ 833 w 836" name="TX11"/>
                <a:gd fmla="*/ 701 h 716" name="TY11"/>
                <a:gd fmla="*/ 483 w 836" name="TX12"/>
                <a:gd fmla="*/ 285 h 71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6" h="716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2" name="도형 24"/>
            <p:cNvSpPr>
              <a:spLocks/>
            </p:cNvSpPr>
            <p:nvPr/>
          </p:nvSpPr>
          <p:spPr>
            <a:xfrm rot="0">
              <a:off x="5104130" y="1491615"/>
              <a:ext cx="8890" cy="15240"/>
            </a:xfrm>
            <a:custGeom>
              <a:gdLst>
                <a:gd fmla="*/ 0 w 310" name="TX0"/>
                <a:gd fmla="*/ 1 h 650" name="TY0"/>
                <a:gd fmla="*/ 98 w 310" name="TX1"/>
                <a:gd fmla="*/ 164 h 650" name="TY1"/>
                <a:gd fmla="*/ 186 w 310" name="TX2"/>
                <a:gd fmla="*/ 340 h 650" name="TY2"/>
                <a:gd fmla="*/ 251 w 310" name="TX3"/>
                <a:gd fmla="*/ 515 h 650" name="TY3"/>
                <a:gd fmla="*/ 273 w 310" name="TX4"/>
                <a:gd fmla="*/ 559 h 650" name="TY4"/>
                <a:gd fmla="*/ 285 w 310" name="TX5"/>
                <a:gd fmla="*/ 602 h 650" name="TY5"/>
                <a:gd fmla="*/ 307 w 310" name="TX6"/>
                <a:gd fmla="*/ 646 h 650" name="TY6"/>
                <a:gd fmla="*/ 295 w 310" name="TX7"/>
                <a:gd fmla="*/ 602 h 650" name="TY7"/>
                <a:gd fmla="*/ 285 w 310" name="TX8"/>
                <a:gd fmla="*/ 559 h 650" name="TY8"/>
                <a:gd fmla="*/ 263 w 310" name="TX9"/>
                <a:gd fmla="*/ 515 h 650" name="TY9"/>
                <a:gd fmla="*/ 197 w 310" name="TX10"/>
                <a:gd fmla="*/ 340 h 650" name="TY10"/>
                <a:gd fmla="*/ 110 w 310" name="TX11"/>
                <a:gd fmla="*/ 164 h 650" name="TY11"/>
                <a:gd fmla="*/ 0 w 310" name="TX12"/>
                <a:gd fmla="*/ 1 h 65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10" h="650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3" name="도형 25"/>
            <p:cNvSpPr>
              <a:spLocks/>
            </p:cNvSpPr>
            <p:nvPr/>
          </p:nvSpPr>
          <p:spPr>
            <a:xfrm rot="0">
              <a:off x="5083175" y="1647825"/>
              <a:ext cx="15240" cy="16510"/>
            </a:xfrm>
            <a:custGeom>
              <a:gdLst>
                <a:gd fmla="*/ 624 w 639" name="TX0"/>
                <a:gd fmla="*/ 0 h 715" name="TY0"/>
                <a:gd fmla="*/ 307 w 639" name="TX1"/>
                <a:gd fmla="*/ 252 h 715" name="TY1"/>
                <a:gd fmla="*/ 132 w 639" name="TX2"/>
                <a:gd fmla="*/ 471 h 715" name="TY2"/>
                <a:gd fmla="*/ 1 w 639" name="TX3"/>
                <a:gd fmla="*/ 711 h 715" name="TY3"/>
                <a:gd fmla="*/ 143 w 639" name="TX4"/>
                <a:gd fmla="*/ 471 h 715" name="TY4"/>
                <a:gd fmla="*/ 318 w 639" name="TX5"/>
                <a:gd fmla="*/ 263 h 715" name="TY5"/>
                <a:gd fmla="*/ 636 w 639" name="TX6"/>
                <a:gd fmla="*/ 11 h 715" name="TY6"/>
                <a:gd fmla="*/ 624 w 639" name="TX7"/>
                <a:gd fmla="*/ 0 h 71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39" h="715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4" name="도형 26"/>
            <p:cNvSpPr>
              <a:spLocks/>
            </p:cNvSpPr>
            <p:nvPr/>
          </p:nvSpPr>
          <p:spPr>
            <a:xfrm rot="0">
              <a:off x="5143500" y="1705610"/>
              <a:ext cx="25400" cy="19050"/>
            </a:xfrm>
            <a:custGeom>
              <a:gdLst>
                <a:gd fmla="*/ 1084 w 1099" name="TX0"/>
                <a:gd fmla="*/ 0 h 814" name="TY0"/>
                <a:gd fmla="*/ 865 w 1099" name="TX1"/>
                <a:gd fmla="*/ 77 h 814" name="TY1"/>
                <a:gd fmla="*/ 373 w 1099" name="TX2"/>
                <a:gd fmla="*/ 373 h 814" name="TY2"/>
                <a:gd fmla="*/ 176 w 1099" name="TX3"/>
                <a:gd fmla="*/ 581 h 814" name="TY3"/>
                <a:gd fmla="*/ 1 w 1099" name="TX4"/>
                <a:gd fmla="*/ 811 h 814" name="TY4"/>
                <a:gd fmla="*/ 176 w 1099" name="TX5"/>
                <a:gd fmla="*/ 592 h 814" name="TY5"/>
                <a:gd fmla="*/ 384 w 1099" name="TX6"/>
                <a:gd fmla="*/ 384 h 814" name="TY6"/>
                <a:gd fmla="*/ 877 w 1099" name="TX7"/>
                <a:gd fmla="*/ 88 h 814" name="TY7"/>
                <a:gd fmla="*/ 1096 w 1099" name="TX8"/>
                <a:gd fmla="*/ 12 h 814" name="TY8"/>
                <a:gd fmla="*/ 1084 w 1099" name="TX9"/>
                <a:gd fmla="*/ 0 h 81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99" h="814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5" name="도형 27"/>
            <p:cNvSpPr>
              <a:spLocks/>
            </p:cNvSpPr>
            <p:nvPr/>
          </p:nvSpPr>
          <p:spPr>
            <a:xfrm rot="0">
              <a:off x="5193665" y="1610360"/>
              <a:ext cx="2540" cy="13970"/>
            </a:xfrm>
            <a:custGeom>
              <a:gdLst>
                <a:gd fmla="*/ 34 w 48" name="TX0"/>
                <a:gd fmla="*/ 0 h 562" name="TY0"/>
                <a:gd fmla="*/ 23 w 48" name="TX1"/>
                <a:gd fmla="*/ 98 h 562" name="TY1"/>
                <a:gd fmla="*/ 1 w 48" name="TX2"/>
                <a:gd fmla="*/ 329 h 562" name="TY2"/>
                <a:gd fmla="*/ 21 w 48" name="TX3"/>
                <a:gd fmla="*/ 544 h 562" name="TY3"/>
                <a:gd fmla="*/ 21 w 48" name="TX4"/>
                <a:gd fmla="*/ 544 h 562" name="TY4"/>
                <a:gd fmla="*/ 34 w 48" name="TX5"/>
                <a:gd fmla="*/ 98 h 562" name="TY5"/>
                <a:gd fmla="*/ 44 w 48" name="TX6"/>
                <a:gd fmla="*/ 22 h 562" name="TY6"/>
                <a:gd fmla="*/ 34 w 48" name="TX7"/>
                <a:gd fmla="*/ 0 h 562" name="TY7"/>
                <a:gd fmla="*/ 21 w 48" name="TX9"/>
                <a:gd fmla="*/ 544 h 562" name="TY9"/>
                <a:gd fmla="*/ 23 w 48" name="TX10"/>
                <a:gd fmla="*/ 558 h 562" name="TY10"/>
                <a:gd fmla="*/ 21 w 48" name="TX11"/>
                <a:gd fmla="*/ 544 h 562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" h="562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6" name="도형 28"/>
            <p:cNvSpPr>
              <a:spLocks/>
            </p:cNvSpPr>
            <p:nvPr/>
          </p:nvSpPr>
          <p:spPr>
            <a:xfrm rot="0">
              <a:off x="5205095" y="1633220"/>
              <a:ext cx="5080" cy="10160"/>
            </a:xfrm>
            <a:custGeom>
              <a:gdLst>
                <a:gd fmla="*/ 165 w 179" name="TX0"/>
                <a:gd fmla="*/ 0 h 387" name="TY0"/>
                <a:gd fmla="*/ 99 w 179" name="TX1"/>
                <a:gd fmla="*/ 110 h 387" name="TY1"/>
                <a:gd fmla="*/ 66 w 179" name="TX2"/>
                <a:gd fmla="*/ 175 h 387" name="TY2"/>
                <a:gd fmla="*/ 33 w 179" name="TX3"/>
                <a:gd fmla="*/ 241 h 387" name="TY3"/>
                <a:gd fmla="*/ 24 w 179" name="TX4"/>
                <a:gd fmla="*/ 295 h 387" name="TY4"/>
                <a:gd fmla="*/ 24 w 179" name="TX5"/>
                <a:gd fmla="*/ 295 h 387" name="TY5"/>
                <a:gd fmla="*/ 110 w 179" name="TX6"/>
                <a:gd fmla="*/ 120 h 387" name="TY6"/>
                <a:gd fmla="*/ 175 w 179" name="TX7"/>
                <a:gd fmla="*/ 11 h 387" name="TY7"/>
                <a:gd fmla="*/ 165 w 179" name="TX8"/>
                <a:gd fmla="*/ 0 h 387" name="TY8"/>
                <a:gd fmla="*/ 24 w 179" name="TX10"/>
                <a:gd fmla="*/ 295 h 387" name="TY10"/>
                <a:gd fmla="*/ 0 w 179" name="TX11"/>
                <a:gd fmla="*/ 383 h 387" name="TY11"/>
                <a:gd fmla="*/ 22 w 179" name="TX12"/>
                <a:gd fmla="*/ 307 h 387" name="TY12"/>
                <a:gd fmla="*/ 24 w 179" name="TX13"/>
                <a:gd fmla="*/ 295 h 38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9" h="387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7" name="도형 29"/>
            <p:cNvSpPr>
              <a:spLocks/>
            </p:cNvSpPr>
            <p:nvPr/>
          </p:nvSpPr>
          <p:spPr>
            <a:xfrm rot="0">
              <a:off x="4923790" y="1604010"/>
              <a:ext cx="219710" cy="328930"/>
            </a:xfrm>
            <a:custGeom>
              <a:gdLst>
                <a:gd fmla="*/ 55 w 9934" name="TX0"/>
                <a:gd fmla="*/ 0 h 14883" name="TY0"/>
                <a:gd fmla="*/ 55 w 9934" name="TX1"/>
                <a:gd fmla="*/ 0 h 14883" name="TY1"/>
                <a:gd fmla="*/ 44 w 9934" name="TX2"/>
                <a:gd fmla="*/ 88 h 14883" name="TY2"/>
                <a:gd fmla="*/ 55 w 9934" name="TX3"/>
                <a:gd fmla="*/ 0 h 14883" name="TY3"/>
                <a:gd fmla="*/ 33 w 9934" name="TX5"/>
                <a:gd fmla="*/ 121 h 14883" name="TY5"/>
                <a:gd fmla="*/ 22 w 9934" name="TX6"/>
                <a:gd fmla="*/ 143 h 14883" name="TY6"/>
                <a:gd fmla="*/ 22 w 9934" name="TX7"/>
                <a:gd fmla="*/ 165 h 14883" name="TY7"/>
                <a:gd fmla="*/ 33 w 9934" name="TX8"/>
                <a:gd fmla="*/ 143 h 14883" name="TY8"/>
                <a:gd fmla="*/ 33 w 9934" name="TX9"/>
                <a:gd fmla="*/ 121 h 14883" name="TY9"/>
                <a:gd fmla="*/ 12 w 9934" name="TX11"/>
                <a:gd fmla="*/ 329 h 14883" name="TY11"/>
                <a:gd fmla="*/ 0 w 9934" name="TX12"/>
                <a:gd fmla="*/ 372 h 14883" name="TY12"/>
                <a:gd fmla="*/ 0 w 9934" name="TX13"/>
                <a:gd fmla="*/ 384 h 14883" name="TY13"/>
                <a:gd fmla="*/ 12 w 9934" name="TX14"/>
                <a:gd fmla="*/ 372 h 14883" name="TY14"/>
                <a:gd fmla="*/ 12 w 9934" name="TX15"/>
                <a:gd fmla="*/ 329 h 14883" name="TY15"/>
                <a:gd fmla="*/ 0 w 9934" name="TX17"/>
                <a:gd fmla="*/ 384 h 14883" name="TY17"/>
                <a:gd fmla="*/ 0 w 9934" name="TX18"/>
                <a:gd fmla="*/ 406 h 14883" name="TY18"/>
                <a:gd fmla="*/ 0 w 9934" name="TX19"/>
                <a:gd fmla="*/ 493 h 14883" name="TY19"/>
                <a:gd fmla="*/ 12 w 9934" name="TX20"/>
                <a:gd fmla="*/ 537 h 14883" name="TY20"/>
                <a:gd fmla="*/ 12 w 9934" name="TX21"/>
                <a:gd fmla="*/ 493 h 14883" name="TY21"/>
                <a:gd fmla="*/ 12 w 9934" name="TX22"/>
                <a:gd fmla="*/ 406 h 14883" name="TY22"/>
                <a:gd fmla="*/ 0 w 9934" name="TX23"/>
                <a:gd fmla="*/ 384 h 14883" name="TY23"/>
                <a:gd fmla="*/ 12 w 9934" name="TX25"/>
                <a:gd fmla="*/ 613 h 14883" name="TY25"/>
                <a:gd fmla="*/ 22 w 9934" name="TX26"/>
                <a:gd fmla="*/ 657 h 14883" name="TY26"/>
                <a:gd fmla="*/ 12 w 9934" name="TX27"/>
                <a:gd fmla="*/ 613 h 14883" name="TY27"/>
                <a:gd fmla="*/ 22 w 9934" name="TX29"/>
                <a:gd fmla="*/ 657 h 14883" name="TY29"/>
                <a:gd fmla="*/ 33 w 9934" name="TX30"/>
                <a:gd fmla="*/ 734 h 14883" name="TY30"/>
                <a:gd fmla="*/ 22 w 9934" name="TX31"/>
                <a:gd fmla="*/ 657 h 14883" name="TY31"/>
                <a:gd fmla="*/ 55 w 9934" name="TX33"/>
                <a:gd fmla="*/ 810 h 14883" name="TY33"/>
                <a:gd fmla="*/ 55 w 9934" name="TX34"/>
                <a:gd fmla="*/ 832 h 14883" name="TY34"/>
                <a:gd fmla="*/ 66 w 9934" name="TX35"/>
                <a:gd fmla="*/ 854 h 14883" name="TY35"/>
                <a:gd fmla="*/ 66 w 9934" name="TX36"/>
                <a:gd fmla="*/ 832 h 14883" name="TY36"/>
                <a:gd fmla="*/ 55 w 9934" name="TX37"/>
                <a:gd fmla="*/ 810 h 14883" name="TY37"/>
                <a:gd fmla="*/ 66 w 9934" name="TX39"/>
                <a:gd fmla="*/ 854 h 14883" name="TY39"/>
                <a:gd fmla="*/ 77 w 9934" name="TX40"/>
                <a:gd fmla="*/ 898 h 14883" name="TY40"/>
                <a:gd fmla="*/ 88 w 9934" name="TX41"/>
                <a:gd fmla="*/ 931 h 14883" name="TY41"/>
                <a:gd fmla="*/ 77 w 9934" name="TX42"/>
                <a:gd fmla="*/ 887 h 14883" name="TY42"/>
                <a:gd fmla="*/ 66 w 9934" name="TX43"/>
                <a:gd fmla="*/ 854 h 14883" name="TY43"/>
                <a:gd fmla="*/ 88 w 9934" name="TX45"/>
                <a:gd fmla="*/ 931 h 14883" name="TY45"/>
                <a:gd fmla="*/ 99 w 9934" name="TX46"/>
                <a:gd fmla="*/ 975 h 14883" name="TY46"/>
                <a:gd fmla="*/ 132 w 9934" name="TX47"/>
                <a:gd fmla="*/ 1051 h 14883" name="TY47"/>
                <a:gd fmla="*/ 175 w 9934" name="TX48"/>
                <a:gd fmla="*/ 1117 h 14883" name="TY48"/>
                <a:gd fmla="*/ 143 w 9934" name="TX49"/>
                <a:gd fmla="*/ 1041 h 14883" name="TY49"/>
                <a:gd fmla="*/ 110 w 9934" name="TX50"/>
                <a:gd fmla="*/ 975 h 14883" name="TY50"/>
                <a:gd fmla="*/ 88 w 9934" name="TX51"/>
                <a:gd fmla="*/ 931 h 14883" name="TY51"/>
                <a:gd fmla="*/ 175 w 9934" name="TX53"/>
                <a:gd fmla="*/ 1117 h 14883" name="TY53"/>
                <a:gd fmla="*/ 175 w 9934" name="TX54"/>
                <a:gd fmla="*/ 1139 h 14883" name="TY54"/>
                <a:gd fmla="*/ 187 w 9934" name="TX55"/>
                <a:gd fmla="*/ 1161 h 14883" name="TY55"/>
                <a:gd fmla="*/ 209 w 9934" name="TX56"/>
                <a:gd fmla="*/ 1194 h 14883" name="TY56"/>
                <a:gd fmla="*/ 230 w 9934" name="TX57"/>
                <a:gd fmla="*/ 1226 h 14883" name="TY57"/>
                <a:gd fmla="*/ 252 w 9934" name="TX58"/>
                <a:gd fmla="*/ 1260 h 14883" name="TY58"/>
                <a:gd fmla="*/ 296 w 9934" name="TX59"/>
                <a:gd fmla="*/ 1325 h 14883" name="TY59"/>
                <a:gd fmla="*/ 350 w 9934" name="TX60"/>
                <a:gd fmla="*/ 1391 h 14883" name="TY60"/>
                <a:gd fmla="*/ 307 w 9934" name="TX61"/>
                <a:gd fmla="*/ 1325 h 14883" name="TY61"/>
                <a:gd fmla="*/ 263 w 9934" name="TX62"/>
                <a:gd fmla="*/ 1260 h 14883" name="TY62"/>
                <a:gd fmla="*/ 241 w 9934" name="TX63"/>
                <a:gd fmla="*/ 1226 h 14883" name="TY63"/>
                <a:gd fmla="*/ 219 w 9934" name="TX64"/>
                <a:gd fmla="*/ 1194 h 14883" name="TY64"/>
                <a:gd fmla="*/ 197 w 9934" name="TX65"/>
                <a:gd fmla="*/ 1150 h 14883" name="TY65"/>
                <a:gd fmla="*/ 187 w 9934" name="TX66"/>
                <a:gd fmla="*/ 1139 h 14883" name="TY66"/>
                <a:gd fmla="*/ 175 w 9934" name="TX67"/>
                <a:gd fmla="*/ 1117 h 14883" name="TY67"/>
                <a:gd fmla="*/ 350 w 9934" name="TX69"/>
                <a:gd fmla="*/ 1391 h 14883" name="TY69"/>
                <a:gd fmla="*/ 362 w 9934" name="TX70"/>
                <a:gd fmla="*/ 1413 h 14883" name="TY70"/>
                <a:gd fmla="*/ 372 w 9934" name="TX71"/>
                <a:gd fmla="*/ 1423 h 14883" name="TY71"/>
                <a:gd fmla="*/ 406 w 9934" name="TX72"/>
                <a:gd fmla="*/ 1457 h 14883" name="TY72"/>
                <a:gd fmla="*/ 406 w 9934" name="TX73"/>
                <a:gd fmla="*/ 1457 h 14883" name="TY73"/>
                <a:gd fmla="*/ 384 w 9934" name="TX74"/>
                <a:gd fmla="*/ 1423 h 14883" name="TY74"/>
                <a:gd fmla="*/ 372 w 9934" name="TX75"/>
                <a:gd fmla="*/ 1413 h 14883" name="TY75"/>
                <a:gd fmla="*/ 350 w 9934" name="TX76"/>
                <a:gd fmla="*/ 1391 h 14883" name="TY76"/>
                <a:gd fmla="*/ 407 w 9934" name="TX78"/>
                <a:gd fmla="*/ 1458 h 14883" name="TY78"/>
                <a:gd fmla="*/ 515 w 9934" name="TX79"/>
                <a:gd fmla="*/ 1577 h 14883" name="TY79"/>
                <a:gd fmla="*/ 581 w 9934" name="TX80"/>
                <a:gd fmla="*/ 1632 h 14883" name="TY80"/>
                <a:gd fmla="*/ 581 w 9934" name="TX81"/>
                <a:gd fmla="*/ 1632 h 14883" name="TY81"/>
                <a:gd fmla="*/ 526 w 9934" name="TX82"/>
                <a:gd fmla="*/ 1577 h 14883" name="TY82"/>
                <a:gd fmla="*/ 407 w 9934" name="TX83"/>
                <a:gd fmla="*/ 1458 h 14883" name="TY83"/>
                <a:gd fmla="*/ 581 w 9934" name="TX85"/>
                <a:gd fmla="*/ 1632 h 14883" name="TY85"/>
                <a:gd fmla="*/ 603 w 9934" name="TX86"/>
                <a:gd fmla="*/ 1664 h 14883" name="TY86"/>
                <a:gd fmla="*/ 635 w 9934" name="TX87"/>
                <a:gd fmla="*/ 1686 h 14883" name="TY87"/>
                <a:gd fmla="*/ 701 w 9934" name="TX88"/>
                <a:gd fmla="*/ 1741 h 14883" name="TY88"/>
                <a:gd fmla="*/ 767 w 9934" name="TX89"/>
                <a:gd fmla="*/ 1796 h 14883" name="TY89"/>
                <a:gd fmla="*/ 832 w 9934" name="TX90"/>
                <a:gd fmla="*/ 1839 h 14883" name="TY90"/>
                <a:gd fmla="*/ 898 w 9934" name="TX91"/>
                <a:gd fmla="*/ 1883 h 14883" name="TY91"/>
                <a:gd fmla="*/ 832 w 9934" name="TX92"/>
                <a:gd fmla="*/ 1829 h 14883" name="TY92"/>
                <a:gd fmla="*/ 767 w 9934" name="TX93"/>
                <a:gd fmla="*/ 1785 h 14883" name="TY93"/>
                <a:gd fmla="*/ 701 w 9934" name="TX94"/>
                <a:gd fmla="*/ 1730 h 14883" name="TY94"/>
                <a:gd fmla="*/ 647 w 9934" name="TX95"/>
                <a:gd fmla="*/ 1686 h 14883" name="TY95"/>
                <a:gd fmla="*/ 613 w 9934" name="TX96"/>
                <a:gd fmla="*/ 1654 h 14883" name="TY96"/>
                <a:gd fmla="*/ 581 w 9934" name="TX97"/>
                <a:gd fmla="*/ 1632 h 14883" name="TY97"/>
                <a:gd fmla="*/ 898 w 9934" name="TX99"/>
                <a:gd fmla="*/ 1883 h 14883" name="TY99"/>
                <a:gd fmla="*/ 964 w 9934" name="TX100"/>
                <a:gd fmla="*/ 1927 h 14883" name="TY100"/>
                <a:gd fmla="*/ 997 w 9934" name="TX101"/>
                <a:gd fmla="*/ 1960 h 14883" name="TY101"/>
                <a:gd fmla="*/ 1041 w 9934" name="TX102"/>
                <a:gd fmla="*/ 1971 h 14883" name="TY102"/>
                <a:gd fmla="*/ 1007 w 9934" name="TX103"/>
                <a:gd fmla="*/ 1949 h 14883" name="TY103"/>
                <a:gd fmla="*/ 975 w 9934" name="TX104"/>
                <a:gd fmla="*/ 1927 h 14883" name="TY104"/>
                <a:gd fmla="*/ 898 w 9934" name="TX105"/>
                <a:gd fmla="*/ 1883 h 14883" name="TY105"/>
                <a:gd fmla="*/ 1106 w 9934" name="TX107"/>
                <a:gd fmla="*/ 2015 h 14883" name="TY107"/>
                <a:gd fmla="*/ 1183 w 9934" name="TX108"/>
                <a:gd fmla="*/ 2058 h 14883" name="TY108"/>
                <a:gd fmla="*/ 1467 w 9934" name="TX109"/>
                <a:gd fmla="*/ 2212 h 14883" name="TY109"/>
                <a:gd fmla="*/ 1774 w 9934" name="TX110"/>
                <a:gd fmla="*/ 2343 h 14883" name="TY110"/>
                <a:gd fmla="*/ 3011 w 9934" name="TX111"/>
                <a:gd fmla="*/ 2781 h 14883" name="TY111"/>
                <a:gd fmla="*/ 3635 w 9934" name="TX112"/>
                <a:gd fmla="*/ 2978 h 14883" name="TY112"/>
                <a:gd fmla="*/ 4248 w 9934" name="TX113"/>
                <a:gd fmla="*/ 3197 h 14883" name="TY113"/>
                <a:gd fmla="*/ 4851 w 9934" name="TX114"/>
                <a:gd fmla="*/ 3460 h 14883" name="TY114"/>
                <a:gd fmla="*/ 5431 w 9934" name="TX115"/>
                <a:gd fmla="*/ 3766 h 14883" name="TY115"/>
                <a:gd fmla="*/ 5562 w 9934" name="TX116"/>
                <a:gd fmla="*/ 3854 h 14883" name="TY116"/>
                <a:gd fmla="*/ 5639 w 9934" name="TX117"/>
                <a:gd fmla="*/ 3909 h 14883" name="TY117"/>
                <a:gd fmla="*/ 5705 w 9934" name="TX118"/>
                <a:gd fmla="*/ 3953 h 14883" name="TY118"/>
                <a:gd fmla="*/ 5836 w 9934" name="TX119"/>
                <a:gd fmla="*/ 4051 h 14883" name="TY119"/>
                <a:gd fmla="*/ 5968 w 9934" name="TX120"/>
                <a:gd fmla="*/ 4150 h 14883" name="TY120"/>
                <a:gd fmla="*/ 6033 w 9934" name="TX121"/>
                <a:gd fmla="*/ 4194 h 14883" name="TY121"/>
                <a:gd fmla="*/ 6088 w 9934" name="TX122"/>
                <a:gd fmla="*/ 4248 h 14883" name="TY122"/>
                <a:gd fmla="*/ 6219 w 9934" name="TX123"/>
                <a:gd fmla="*/ 4358 h 14883" name="TY123"/>
                <a:gd fmla="*/ 6340 w 9934" name="TX124"/>
                <a:gd fmla="*/ 4467 h 14883" name="TY124"/>
                <a:gd fmla="*/ 6394 w 9934" name="TX125"/>
                <a:gd fmla="*/ 4522 h 14883" name="TY125"/>
                <a:gd fmla="*/ 6460 w 9934" name="TX126"/>
                <a:gd fmla="*/ 4577 h 14883" name="TY126"/>
                <a:gd fmla="*/ 7303 w 9934" name="TX127"/>
                <a:gd fmla="*/ 5573 h 14883" name="TY127"/>
                <a:gd fmla="*/ 7401 w 9934" name="TX128"/>
                <a:gd fmla="*/ 5705 h 14883" name="TY128"/>
                <a:gd fmla="*/ 7489 w 9934" name="TX129"/>
                <a:gd fmla="*/ 5847 h 14883" name="TY129"/>
                <a:gd fmla="*/ 7533 w 9934" name="TX130"/>
                <a:gd fmla="*/ 5912 h 14883" name="TY130"/>
                <a:gd fmla="*/ 7577 w 9934" name="TX131"/>
                <a:gd fmla="*/ 5989 h 14883" name="TY131"/>
                <a:gd fmla="*/ 7664 w 9934" name="TX132"/>
                <a:gd fmla="*/ 6121 h 14883" name="TY132"/>
                <a:gd fmla="*/ 7741 w 9934" name="TX133"/>
                <a:gd fmla="*/ 6263 h 14883" name="TY133"/>
                <a:gd fmla="*/ 7829 w 9934" name="TX134"/>
                <a:gd fmla="*/ 6405 h 14883" name="TY134"/>
                <a:gd fmla="*/ 7982 w 9934" name="TX135"/>
                <a:gd fmla="*/ 6701 h 14883" name="TY135"/>
                <a:gd fmla="*/ 8048 w 9934" name="TX136"/>
                <a:gd fmla="*/ 6843 h 14883" name="TY136"/>
                <a:gd fmla="*/ 8114 w 9934" name="TX137"/>
                <a:gd fmla="*/ 6997 h 14883" name="TY137"/>
                <a:gd fmla="*/ 8146 w 9934" name="TX138"/>
                <a:gd fmla="*/ 7073 h 14883" name="TY138"/>
                <a:gd fmla="*/ 8179 w 9934" name="TX139"/>
                <a:gd fmla="*/ 7150 h 14883" name="TY139"/>
                <a:gd fmla="*/ 8245 w 9934" name="TX140"/>
                <a:gd fmla="*/ 7303 h 14883" name="TY140"/>
                <a:gd fmla="*/ 8474 w 9934" name="TX141"/>
                <a:gd fmla="*/ 7916 h 14883" name="TY141"/>
                <a:gd fmla="*/ 8650 w 9934" name="TX142"/>
                <a:gd fmla="*/ 8540 h 14883" name="TY142"/>
                <a:gd fmla="*/ 8683 w 9934" name="TX143"/>
                <a:gd fmla="*/ 8705 h 14883" name="TY143"/>
                <a:gd fmla="*/ 8705 w 9934" name="TX144"/>
                <a:gd fmla="*/ 8781 h 14883" name="TY144"/>
                <a:gd fmla="*/ 8727 w 9934" name="TX145"/>
                <a:gd fmla="*/ 8869 h 14883" name="TY145"/>
                <a:gd fmla="*/ 8749 w 9934" name="TX146"/>
                <a:gd fmla="*/ 9022 h 14883" name="TY146"/>
                <a:gd fmla="*/ 8781 w 9934" name="TX147"/>
                <a:gd fmla="*/ 9186 h 14883" name="TY147"/>
                <a:gd fmla="*/ 8825 w 9934" name="TX148"/>
                <a:gd fmla="*/ 9515 h 14883" name="TY148"/>
                <a:gd fmla="*/ 8847 w 9934" name="TX149"/>
                <a:gd fmla="*/ 9679 h 14883" name="TY149"/>
                <a:gd fmla="*/ 8869 w 9934" name="TX150"/>
                <a:gd fmla="*/ 9843 h 14883" name="TY150"/>
                <a:gd fmla="*/ 8880 w 9934" name="TX151"/>
                <a:gd fmla="*/ 9997 h 14883" name="TY151"/>
                <a:gd fmla="*/ 8880 w 9934" name="TX152"/>
                <a:gd fmla="*/ 10084 h 14883" name="TY152"/>
                <a:gd fmla="*/ 8890 w 9934" name="TX153"/>
                <a:gd fmla="*/ 10160 h 14883" name="TY153"/>
                <a:gd fmla="*/ 8902 w 9934" name="TX154"/>
                <a:gd fmla="*/ 10489 h 14883" name="TY154"/>
                <a:gd fmla="*/ 8946 w 9934" name="TX155"/>
                <a:gd fmla="*/ 11803 h 14883" name="TY155"/>
                <a:gd fmla="*/ 9121 w 9934" name="TX156"/>
                <a:gd fmla="*/ 13106 h 14883" name="TY156"/>
                <a:gd fmla="*/ 8956 w 9934" name="TX157"/>
                <a:gd fmla="*/ 11803 h 14883" name="TY157"/>
                <a:gd fmla="*/ 8912 w 9934" name="TX158"/>
                <a:gd fmla="*/ 10489 h 14883" name="TY158"/>
                <a:gd fmla="*/ 8902 w 9934" name="TX159"/>
                <a:gd fmla="*/ 10160 h 14883" name="TY159"/>
                <a:gd fmla="*/ 8890 w 9934" name="TX160"/>
                <a:gd fmla="*/ 10084 h 14883" name="TY160"/>
                <a:gd fmla="*/ 8890 w 9934" name="TX161"/>
                <a:gd fmla="*/ 9997 h 14883" name="TY161"/>
                <a:gd fmla="*/ 8880 w 9934" name="TX162"/>
                <a:gd fmla="*/ 9832 h 14883" name="TY162"/>
                <a:gd fmla="*/ 8858 w 9934" name="TX163"/>
                <a:gd fmla="*/ 9679 h 14883" name="TY163"/>
                <a:gd fmla="*/ 8836 w 9934" name="TX164"/>
                <a:gd fmla="*/ 9515 h 14883" name="TY164"/>
                <a:gd fmla="*/ 8792 w 9934" name="TX165"/>
                <a:gd fmla="*/ 9186 h 14883" name="TY165"/>
                <a:gd fmla="*/ 8759 w 9934" name="TX166"/>
                <a:gd fmla="*/ 9022 h 14883" name="TY166"/>
                <a:gd fmla="*/ 8737 w 9934" name="TX167"/>
                <a:gd fmla="*/ 8869 h 14883" name="TY167"/>
                <a:gd fmla="*/ 8715 w 9934" name="TX168"/>
                <a:gd fmla="*/ 8781 h 14883" name="TY168"/>
                <a:gd fmla="*/ 8693 w 9934" name="TX169"/>
                <a:gd fmla="*/ 8705 h 14883" name="TY169"/>
                <a:gd fmla="*/ 8661 w 9934" name="TX170"/>
                <a:gd fmla="*/ 8540 h 14883" name="TY170"/>
                <a:gd fmla="*/ 8486 w 9934" name="TX171"/>
                <a:gd fmla="*/ 7916 h 14883" name="TY171"/>
                <a:gd fmla="*/ 8255 w 9934" name="TX172"/>
                <a:gd fmla="*/ 7292 h 14883" name="TY172"/>
                <a:gd fmla="*/ 8190 w 9934" name="TX173"/>
                <a:gd fmla="*/ 7139 h 14883" name="TY173"/>
                <a:gd fmla="*/ 8168 w 9934" name="TX174"/>
                <a:gd fmla="*/ 7062 h 14883" name="TY174"/>
                <a:gd fmla="*/ 8124 w 9934" name="TX175"/>
                <a:gd fmla="*/ 6997 h 14883" name="TY175"/>
                <a:gd fmla="*/ 8058 w 9934" name="TX176"/>
                <a:gd fmla="*/ 6843 h 14883" name="TY176"/>
                <a:gd fmla="*/ 7993 w 9934" name="TX177"/>
                <a:gd fmla="*/ 6690 h 14883" name="TY177"/>
                <a:gd fmla="*/ 7839 w 9934" name="TX178"/>
                <a:gd fmla="*/ 6405 h 14883" name="TY178"/>
                <a:gd fmla="*/ 7763 w 9934" name="TX179"/>
                <a:gd fmla="*/ 6263 h 14883" name="TY179"/>
                <a:gd fmla="*/ 7676 w 9934" name="TX180"/>
                <a:gd fmla="*/ 6121 h 14883" name="TY180"/>
                <a:gd fmla="*/ 7588 w 9934" name="TX181"/>
                <a:gd fmla="*/ 5978 h 14883" name="TY181"/>
                <a:gd fmla="*/ 7544 w 9934" name="TX182"/>
                <a:gd fmla="*/ 5912 h 14883" name="TY182"/>
                <a:gd fmla="*/ 7500 w 9934" name="TX183"/>
                <a:gd fmla="*/ 5836 h 14883" name="TY183"/>
                <a:gd fmla="*/ 7413 w 9934" name="TX184"/>
                <a:gd fmla="*/ 5705 h 14883" name="TY184"/>
                <a:gd fmla="*/ 7314 w 9934" name="TX185"/>
                <a:gd fmla="*/ 5562 h 14883" name="TY185"/>
                <a:gd fmla="*/ 6471 w 9934" name="TX186"/>
                <a:gd fmla="*/ 4566 h 14883" name="TY186"/>
                <a:gd fmla="*/ 6406 w 9934" name="TX187"/>
                <a:gd fmla="*/ 4511 h 14883" name="TY187"/>
                <a:gd fmla="*/ 6350 w 9934" name="TX188"/>
                <a:gd fmla="*/ 4457 h 14883" name="TY188"/>
                <a:gd fmla="*/ 6230 w 9934" name="TX189"/>
                <a:gd fmla="*/ 4347 h 14883" name="TY189"/>
                <a:gd fmla="*/ 6099 w 9934" name="TX190"/>
                <a:gd fmla="*/ 4238 h 14883" name="TY190"/>
                <a:gd fmla="*/ 6033 w 9934" name="TX191"/>
                <a:gd fmla="*/ 4182 h 14883" name="TY191"/>
                <a:gd fmla="*/ 5968 w 9934" name="TX192"/>
                <a:gd fmla="*/ 4139 h 14883" name="TY192"/>
                <a:gd fmla="*/ 5847 w 9934" name="TX193"/>
                <a:gd fmla="*/ 4041 h 14883" name="TY193"/>
                <a:gd fmla="*/ 5705 w 9934" name="TX194"/>
                <a:gd fmla="*/ 3942 h 14883" name="TY194"/>
                <a:gd fmla="*/ 5639 w 9934" name="TX195"/>
                <a:gd fmla="*/ 3898 h 14883" name="TY195"/>
                <a:gd fmla="*/ 5573 w 9934" name="TX196"/>
                <a:gd fmla="*/ 3843 h 14883" name="TY196"/>
                <a:gd fmla="*/ 5431 w 9934" name="TX197"/>
                <a:gd fmla="*/ 3756 h 14883" name="TY197"/>
                <a:gd fmla="*/ 4861 w 9934" name="TX198"/>
                <a:gd fmla="*/ 3449 h 14883" name="TY198"/>
                <a:gd fmla="*/ 4260 w 9934" name="TX199"/>
                <a:gd fmla="*/ 3187 h 14883" name="TY199"/>
                <a:gd fmla="*/ 3635 w 9934" name="TX200"/>
                <a:gd fmla="*/ 2968 h 14883" name="TY200"/>
                <a:gd fmla="*/ 3011 w 9934" name="TX201"/>
                <a:gd fmla="*/ 2771 h 14883" name="TY201"/>
                <a:gd fmla="*/ 1774 w 9934" name="TX202"/>
                <a:gd fmla="*/ 2333 h 14883" name="TY202"/>
                <a:gd fmla="*/ 1467 w 9934" name="TX203"/>
                <a:gd fmla="*/ 2201 h 14883" name="TY203"/>
                <a:gd fmla="*/ 1183 w 9934" name="TX204"/>
                <a:gd fmla="*/ 2048 h 14883" name="TY204"/>
                <a:gd fmla="*/ 1106 w 9934" name="TX205"/>
                <a:gd fmla="*/ 2015 h 14883" name="TY205"/>
                <a:gd fmla="*/ 9121 w 9934" name="TX207"/>
                <a:gd fmla="*/ 13106 h 14883" name="TY207"/>
                <a:gd fmla="*/ 9569 w 9934" name="TX208"/>
                <a:gd fmla="*/ 14332 h 14883" name="TY208"/>
                <a:gd fmla="*/ 9121 w 9934" name="TX209"/>
                <a:gd fmla="*/ 13106 h 14883" name="TY209"/>
                <a:gd fmla="*/ 9569 w 9934" name="TX211"/>
                <a:gd fmla="*/ 14332 h 14883" name="TY211"/>
                <a:gd fmla="*/ 9931 w 9934" name="TX212"/>
                <a:gd fmla="*/ 14880 h 14883" name="TY212"/>
                <a:gd fmla="*/ 9569 w 9934" name="TX213"/>
                <a:gd fmla="*/ 14332 h 14883" name="TY2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</a:cxnLst>
              <a:rect l="l" t="t" r="r" b="b"/>
              <a:pathLst>
                <a:path w="9934" h="14883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8" name="도형 30"/>
            <p:cNvSpPr>
              <a:spLocks/>
            </p:cNvSpPr>
            <p:nvPr/>
          </p:nvSpPr>
          <p:spPr>
            <a:xfrm rot="0">
              <a:off x="5115560" y="1236980"/>
              <a:ext cx="452120" cy="509270"/>
            </a:xfrm>
            <a:custGeom>
              <a:gdLst>
                <a:gd fmla="*/ 8654 w 20467" name="TX0"/>
                <a:gd fmla="*/ 0 h 23091" name="TY0"/>
                <a:gd fmla="*/ 3734 w 20467" name="TX1"/>
                <a:gd fmla="*/ 1403 h 23091" name="TY1"/>
                <a:gd fmla="*/ 1533 w 20467" name="TX2"/>
                <a:gd fmla="*/ 12122 h 23091" name="TY2"/>
                <a:gd fmla="*/ 4643 w 20467" name="TX3"/>
                <a:gd fmla="*/ 18559 h 23091" name="TY3"/>
                <a:gd fmla="*/ 10314 w 20467" name="TX4"/>
                <a:gd fmla="*/ 22753 h 23091" name="TY4"/>
                <a:gd fmla="*/ 12625 w 20467" name="TX5"/>
                <a:gd fmla="*/ 23087 h 23091" name="TY5"/>
                <a:gd fmla="*/ 14146 w 20467" name="TX6"/>
                <a:gd fmla="*/ 22950 h 23091" name="TY6"/>
                <a:gd fmla="*/ 17606 w 20467" name="TX7"/>
                <a:gd fmla="*/ 22304 h 23091" name="TY7"/>
                <a:gd fmla="*/ 19106 w 20467" name="TX8"/>
                <a:gd fmla="*/ 20892 h 23091" name="TY8"/>
                <a:gd fmla="*/ 19029 w 20467" name="TX9"/>
                <a:gd fmla="*/ 18746 h 23091" name="TY9"/>
                <a:gd fmla="*/ 19018 w 20467" name="TX10"/>
                <a:gd fmla="*/ 11826 h 23091" name="TY10"/>
                <a:gd fmla="*/ 20441 w 20467" name="TX11"/>
                <a:gd fmla="*/ 4808 h 23091" name="TY11"/>
                <a:gd fmla="*/ 20376 w 20467" name="TX12"/>
                <a:gd fmla="*/ 3418 h 23091" name="TY12"/>
                <a:gd fmla="*/ 20015 w 20467" name="TX13"/>
                <a:gd fmla="*/ 2170 h 23091" name="TY13"/>
                <a:gd fmla="*/ 18066 w 20467" name="TX14"/>
                <a:gd fmla="*/ 440 h 23091" name="TY14"/>
                <a:gd fmla="*/ 17395 w 20467" name="TX15"/>
                <a:gd fmla="*/ 362 h 23091" name="TY15"/>
                <a:gd fmla="*/ 14814 w 20467" name="TX16"/>
                <a:gd fmla="*/ 768 h 23091" name="TY16"/>
                <a:gd fmla="*/ 14272 w 20467" name="TX17"/>
                <a:gd fmla="*/ 795 h 23091" name="TY17"/>
                <a:gd fmla="*/ 10314 w 20467" name="TX18"/>
                <a:gd fmla="*/ 133 h 23091" name="TY18"/>
                <a:gd fmla="*/ 8654 w 20467" name="TX19"/>
                <a:gd fmla="*/ 0 h 2309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0467" h="23091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9" name="도형 31"/>
            <p:cNvSpPr>
              <a:spLocks/>
            </p:cNvSpPr>
            <p:nvPr/>
          </p:nvSpPr>
          <p:spPr>
            <a:xfrm rot="0">
              <a:off x="5101590" y="1238250"/>
              <a:ext cx="466090" cy="508000"/>
            </a:xfrm>
            <a:custGeom>
              <a:gdLst>
                <a:gd fmla="*/ 9076 w 21091" name="TX0"/>
                <a:gd fmla="*/ 1 h 23024" name="TY0"/>
                <a:gd fmla="*/ 9076 w 21091" name="TX1"/>
                <a:gd fmla="*/ 1 h 23024" name="TY1"/>
                <a:gd fmla="*/ 9635 w 21091" name="TX2"/>
                <a:gd fmla="*/ 1292 h 23024" name="TY2"/>
                <a:gd fmla="*/ 9613 w 21091" name="TX3"/>
                <a:gd fmla="*/ 1621 h 23024" name="TY3"/>
                <a:gd fmla="*/ 9318 w 21091" name="TX4"/>
                <a:gd fmla="*/ 1782 h 23024" name="TY4"/>
                <a:gd fmla="*/ 8748 w 21091" name="TX5"/>
                <a:gd fmla="*/ 1621 h 23024" name="TY5"/>
                <a:gd fmla="*/ 7531 w 21091" name="TX6"/>
                <a:gd fmla="*/ 1344 h 23024" name="TY6"/>
                <a:gd fmla="*/ 7390 w 21091" name="TX7"/>
                <a:gd fmla="*/ 1347 h 23024" name="TY7"/>
                <a:gd fmla="*/ 6821 w 21091" name="TX8"/>
                <a:gd fmla="*/ 1533 h 23024" name="TY8"/>
                <a:gd fmla="*/ 6777 w 21091" name="TX9"/>
                <a:gd fmla="*/ 3811 h 23024" name="TY9"/>
                <a:gd fmla="*/ 5103 w 21091" name="TX10"/>
                <a:gd fmla="*/ 4456 h 23024" name="TY10"/>
                <a:gd fmla="*/ 4697 w 21091" name="TX11"/>
                <a:gd fmla="*/ 6099 h 23024" name="TY11"/>
                <a:gd fmla="*/ 3317 w 21091" name="TX12"/>
                <a:gd fmla="*/ 7237 h 23024" name="TY12"/>
                <a:gd fmla="*/ 5212 w 21091" name="TX13"/>
                <a:gd fmla="*/ 18492 h 23024" name="TY13"/>
                <a:gd fmla="*/ 10894 w 21091" name="TX14"/>
                <a:gd fmla="*/ 22686 h 23024" name="TY14"/>
                <a:gd fmla="*/ 13204 w 21091" name="TX15"/>
                <a:gd fmla="*/ 23020 h 23024" name="TY15"/>
                <a:gd fmla="*/ 14726 w 21091" name="TX16"/>
                <a:gd fmla="*/ 22883 h 23024" name="TY16"/>
                <a:gd fmla="*/ 18175 w 21091" name="TX17"/>
                <a:gd fmla="*/ 22237 h 23024" name="TY17"/>
                <a:gd fmla="*/ 19686 w 21091" name="TX18"/>
                <a:gd fmla="*/ 20825 h 23024" name="TY18"/>
                <a:gd fmla="*/ 19609 w 21091" name="TX19"/>
                <a:gd fmla="*/ 18679 h 23024" name="TY19"/>
                <a:gd fmla="*/ 19587 w 21091" name="TX20"/>
                <a:gd fmla="*/ 11759 h 23024" name="TY20"/>
                <a:gd fmla="*/ 21022 w 21091" name="TX21"/>
                <a:gd fmla="*/ 4741 h 23024" name="TY21"/>
                <a:gd fmla="*/ 20923 w 21091" name="TX22"/>
                <a:gd fmla="*/ 3361 h 23024" name="TY22"/>
                <a:gd fmla="*/ 20704 w 21091" name="TX23"/>
                <a:gd fmla="*/ 3022 h 23024" name="TY23"/>
                <a:gd fmla="*/ 19236 w 21091" name="TX24"/>
                <a:gd fmla="*/ 2266 h 23024" name="TY24"/>
                <a:gd fmla="*/ 19172 w 21091" name="TX25"/>
                <a:gd fmla="*/ 2287 h 23024" name="TY25"/>
                <a:gd fmla="*/ 19172 w 21091" name="TX26"/>
                <a:gd fmla="*/ 2287 h 23024" name="TY26"/>
                <a:gd fmla="*/ 18898 w 21091" name="TX27"/>
                <a:gd fmla="*/ 1752 h 23024" name="TY27"/>
                <a:gd fmla="*/ 18755 w 21091" name="TX28"/>
                <a:gd fmla="*/ 1736 h 23024" name="TY28"/>
                <a:gd fmla="*/ 18208 w 21091" name="TX29"/>
                <a:gd fmla="*/ 1894 h 23024" name="TY29"/>
                <a:gd fmla="*/ 17168 w 21091" name="TX30"/>
                <a:gd fmla="*/ 2376 h 23024" name="TY30"/>
                <a:gd fmla="*/ 17102 w 21091" name="TX31"/>
                <a:gd fmla="*/ 1544 h 23024" name="TY31"/>
                <a:gd fmla="*/ 17365 w 21091" name="TX32"/>
                <a:gd fmla="*/ 843 h 23024" name="TY32"/>
                <a:gd fmla="*/ 16845 w 21091" name="TX33"/>
                <a:gd fmla="*/ 378 h 23024" name="TY33"/>
                <a:gd fmla="*/ 15394 w 21091" name="TX34"/>
                <a:gd fmla="*/ 701 h 23024" name="TY34"/>
                <a:gd fmla="*/ 14850 w 21091" name="TX35"/>
                <a:gd fmla="*/ 728 h 23024" name="TY35"/>
                <a:gd fmla="*/ 10894 w 21091" name="TX36"/>
                <a:gd fmla="*/ 66 h 23024" name="TY36"/>
                <a:gd fmla="*/ 9076 w 21091" name="TX37"/>
                <a:gd fmla="*/ 1 h 23024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1091" h="23024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0" name="도형 32"/>
            <p:cNvSpPr>
              <a:spLocks/>
            </p:cNvSpPr>
            <p:nvPr/>
          </p:nvSpPr>
          <p:spPr>
            <a:xfrm rot="0">
              <a:off x="5213350" y="1336040"/>
              <a:ext cx="2540" cy="2540"/>
            </a:xfrm>
            <a:custGeom>
              <a:gdLst>
                <a:gd fmla="*/ 0 w 70" name="TX0"/>
                <a:gd fmla="*/ 0 h 15" name="TY0"/>
                <a:gd fmla="*/ 66 w 70" name="TX1"/>
                <a:gd fmla="*/ 12 h 15" name="TY1"/>
                <a:gd fmla="*/ 66 w 70" name="TX2"/>
                <a:gd fmla="*/ 12 h 15" name="TY2"/>
                <a:gd fmla="*/ 0 w 70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70" h="15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1" name="도형 33"/>
            <p:cNvSpPr>
              <a:spLocks/>
            </p:cNvSpPr>
            <p:nvPr/>
          </p:nvSpPr>
          <p:spPr>
            <a:xfrm rot="0">
              <a:off x="5222240" y="1337945"/>
              <a:ext cx="26670" cy="12700"/>
            </a:xfrm>
            <a:custGeom>
              <a:gdLst>
                <a:gd fmla="*/ 0 w 1175" name="TX0"/>
                <a:gd fmla="*/ 0 h 507" name="TY0"/>
                <a:gd fmla="*/ 0 w 1175" name="TX1"/>
                <a:gd fmla="*/ 0 h 507" name="TY1"/>
                <a:gd fmla="*/ 372 w 1175" name="TX2"/>
                <a:gd fmla="*/ 110 h 507" name="TY2"/>
                <a:gd fmla="*/ 1073 w 1175" name="TX3"/>
                <a:gd fmla="*/ 438 h 507" name="TY3"/>
                <a:gd fmla="*/ 1161 w 1175" name="TX4"/>
                <a:gd fmla="*/ 504 h 507" name="TY4"/>
                <a:gd fmla="*/ 1171 w 1175" name="TX5"/>
                <a:gd fmla="*/ 493 h 507" name="TY5"/>
                <a:gd fmla="*/ 1073 w 1175" name="TX6"/>
                <a:gd fmla="*/ 427 h 507" name="TY6"/>
                <a:gd fmla="*/ 372 w 1175" name="TX7"/>
                <a:gd fmla="*/ 98 h 507" name="TY7"/>
                <a:gd fmla="*/ 0 w 1175" name="TX8"/>
                <a:gd fmla="*/ 0 h 50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5" h="507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2" name="도형 34"/>
            <p:cNvSpPr>
              <a:spLocks/>
            </p:cNvSpPr>
            <p:nvPr/>
          </p:nvSpPr>
          <p:spPr>
            <a:xfrm rot="0">
              <a:off x="5244465" y="1267460"/>
              <a:ext cx="13970" cy="3810"/>
            </a:xfrm>
            <a:custGeom>
              <a:gdLst>
                <a:gd fmla="*/ 1 w 563" name="TX0"/>
                <a:gd fmla="*/ 1 h 81" name="TY0"/>
                <a:gd fmla="*/ 560 w 563" name="TX1"/>
                <a:gd fmla="*/ 78 h 81" name="TY1"/>
                <a:gd fmla="*/ 23 w 563" name="TX2"/>
                <a:gd fmla="*/ 1 h 8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63" h="81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3" name="도형 35"/>
            <p:cNvSpPr>
              <a:spLocks/>
            </p:cNvSpPr>
            <p:nvPr/>
          </p:nvSpPr>
          <p:spPr>
            <a:xfrm rot="0">
              <a:off x="5257165" y="1269365"/>
              <a:ext cx="44450" cy="44450"/>
            </a:xfrm>
            <a:custGeom>
              <a:gdLst>
                <a:gd fmla="*/ 1 w 1963" name="TX0"/>
                <a:gd fmla="*/ 1 h 1975" name="TY0"/>
                <a:gd fmla="*/ 537 w 1963" name="TX1"/>
                <a:gd fmla="*/ 242 h 1975" name="TY1"/>
                <a:gd fmla="*/ 996 w 1963" name="TX2"/>
                <a:gd fmla="*/ 592 h 1975" name="TY2"/>
                <a:gd fmla="*/ 1391 w 1963" name="TX3"/>
                <a:gd fmla="*/ 1019 h 1975" name="TY3"/>
                <a:gd fmla="*/ 1949 w 1963" name="TX4"/>
                <a:gd fmla="*/ 1972 h 1975" name="TY4"/>
                <a:gd fmla="*/ 1960 w 1963" name="TX5"/>
                <a:gd fmla="*/ 1960 h 1975" name="TY5"/>
                <a:gd fmla="*/ 1402 w 1963" name="TX6"/>
                <a:gd fmla="*/ 1008 h 1975" name="TY6"/>
                <a:gd fmla="*/ 1008 w 1963" name="TX7"/>
                <a:gd fmla="*/ 581 h 1975" name="TY7"/>
                <a:gd fmla="*/ 537 w 1963" name="TX8"/>
                <a:gd fmla="*/ 230 h 1975" name="TY8"/>
                <a:gd fmla="*/ 11 w 1963" name="TX9"/>
                <a:gd fmla="*/ 1 h 197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963" h="1975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4" name="도형 36"/>
            <p:cNvSpPr>
              <a:spLocks/>
            </p:cNvSpPr>
            <p:nvPr/>
          </p:nvSpPr>
          <p:spPr>
            <a:xfrm rot="0">
              <a:off x="5342255" y="1284605"/>
              <a:ext cx="10160" cy="22860"/>
            </a:xfrm>
            <a:custGeom>
              <a:gdLst>
                <a:gd fmla="*/ 1 w 375" name="TX0"/>
                <a:gd fmla="*/ 1 h 942" name="TY0"/>
                <a:gd fmla="*/ 164 w 375" name="TX1"/>
                <a:gd fmla="*/ 381 h 942" name="TY1"/>
                <a:gd fmla="*/ 306 w 375" name="TX2"/>
                <a:gd fmla="*/ 785 h 942" name="TY2"/>
                <a:gd fmla="*/ 349 w 375" name="TX3"/>
                <a:gd fmla="*/ 939 h 942" name="TY3"/>
                <a:gd fmla="*/ 371 w 375" name="TX4"/>
                <a:gd fmla="*/ 939 h 942" name="TY4"/>
                <a:gd fmla="*/ 327 w 375" name="TX5"/>
                <a:gd fmla="*/ 785 h 942" name="TY5"/>
                <a:gd fmla="*/ 174 w 375" name="TX6"/>
                <a:gd fmla="*/ 381 h 942" name="TY6"/>
                <a:gd fmla="*/ 1 w 375" name="TX7"/>
                <a:gd fmla="*/ 1 h 94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75" h="942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5" name="도형 37"/>
            <p:cNvSpPr>
              <a:spLocks/>
            </p:cNvSpPr>
            <p:nvPr/>
          </p:nvSpPr>
          <p:spPr>
            <a:xfrm rot="0">
              <a:off x="5504815" y="1276985"/>
              <a:ext cx="3810" cy="3810"/>
            </a:xfrm>
            <a:custGeom>
              <a:gdLst>
                <a:gd fmla="*/ 99 w 102" name="TX0"/>
                <a:gd fmla="*/ 0 h 91" name="TY0"/>
                <a:gd fmla="*/ 99 w 102" name="TX1"/>
                <a:gd fmla="*/ 0 h 91" name="TY1"/>
                <a:gd fmla="*/ 51 w 102" name="TX2"/>
                <a:gd fmla="*/ 39 h 91" name="TY2"/>
                <a:gd fmla="*/ 51 w 102" name="TX3"/>
                <a:gd fmla="*/ 39 h 91" name="TY3"/>
                <a:gd fmla="*/ 99 w 102" name="TX4"/>
                <a:gd fmla="*/ 0 h 91" name="TY4"/>
                <a:gd fmla="*/ 51 w 102" name="TX6"/>
                <a:gd fmla="*/ 39 h 91" name="TY6"/>
                <a:gd fmla="*/ 33 w 102" name="TX7"/>
                <a:gd fmla="*/ 55 h 91" name="TY7"/>
                <a:gd fmla="*/ 1 w 102" name="TX8"/>
                <a:gd fmla="*/ 88 h 91" name="TY8"/>
                <a:gd fmla="*/ 11 w 102" name="TX9"/>
                <a:gd fmla="*/ 88 h 91" name="TY9"/>
                <a:gd fmla="*/ 51 w 102" name="TX10"/>
                <a:gd fmla="*/ 39 h 9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2" h="91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6" name="도형 38"/>
            <p:cNvSpPr>
              <a:spLocks/>
            </p:cNvSpPr>
            <p:nvPr/>
          </p:nvSpPr>
          <p:spPr>
            <a:xfrm rot="0">
              <a:off x="5497195" y="1278890"/>
              <a:ext cx="8890" cy="24130"/>
            </a:xfrm>
            <a:custGeom>
              <a:gdLst>
                <a:gd fmla="*/ 351 w 365" name="TX0"/>
                <a:gd fmla="*/ 1 h 1022" name="TY0"/>
                <a:gd fmla="*/ 317 w 365" name="TX1"/>
                <a:gd fmla="*/ 33 h 1022" name="TY1"/>
                <a:gd fmla="*/ 263 w 365" name="TX2"/>
                <a:gd fmla="*/ 99 h 1022" name="TY2"/>
                <a:gd fmla="*/ 219 w 365" name="TX3"/>
                <a:gd fmla="*/ 176 h 1022" name="TY3"/>
                <a:gd fmla="*/ 66 w 365" name="TX4"/>
                <a:gd fmla="*/ 493 h 1022" name="TY4"/>
                <a:gd fmla="*/ 0 w 365" name="TX5"/>
                <a:gd fmla="*/ 833 h 1022" name="TY5"/>
                <a:gd fmla="*/ 0 w 365" name="TX6"/>
                <a:gd fmla="*/ 921 h 1022" name="TY6"/>
                <a:gd fmla="*/ 11 w 365" name="TX7"/>
                <a:gd fmla="*/ 1008 h 1022" name="TY7"/>
                <a:gd fmla="*/ 11 w 365" name="TX8"/>
                <a:gd fmla="*/ 1019 h 1022" name="TY8"/>
                <a:gd fmla="*/ 22 w 365" name="TX9"/>
                <a:gd fmla="*/ 1019 h 1022" name="TY9"/>
                <a:gd fmla="*/ 11 w 365" name="TX10"/>
                <a:gd fmla="*/ 833 h 1022" name="TY10"/>
                <a:gd fmla="*/ 77 w 365" name="TX11"/>
                <a:gd fmla="*/ 493 h 1022" name="TY11"/>
                <a:gd fmla="*/ 230 w 365" name="TX12"/>
                <a:gd fmla="*/ 176 h 1022" name="TY12"/>
                <a:gd fmla="*/ 361 w 365" name="TX13"/>
                <a:gd fmla="*/ 1 h 102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65" h="1022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7" name="도형 39"/>
            <p:cNvSpPr>
              <a:spLocks/>
            </p:cNvSpPr>
            <p:nvPr/>
          </p:nvSpPr>
          <p:spPr>
            <a:xfrm rot="0">
              <a:off x="5213985" y="1505585"/>
              <a:ext cx="68580" cy="49530"/>
            </a:xfrm>
            <a:custGeom>
              <a:gdLst>
                <a:gd fmla="*/ 3022 w 3026" name="TX0"/>
                <a:gd fmla="*/ 0 h 2215" name="TY0"/>
                <a:gd fmla="*/ 2705 w 3026" name="TX1"/>
                <a:gd fmla="*/ 66 h 2215" name="TY1"/>
                <a:gd fmla="*/ 2431 w 3026" name="TX2"/>
                <a:gd fmla="*/ 143 h 2215" name="TY2"/>
                <a:gd fmla="*/ 2431 w 3026" name="TX3"/>
                <a:gd fmla="*/ 165 h 2215" name="TY3"/>
                <a:gd fmla="*/ 2705 w 3026" name="TX4"/>
                <a:gd fmla="*/ 77 h 2215" name="TY4"/>
                <a:gd fmla="*/ 3001 w 3026" name="TX5"/>
                <a:gd fmla="*/ 22 h 2215" name="TY5"/>
                <a:gd fmla="*/ 3022 w 3026" name="TX6"/>
                <a:gd fmla="*/ 12 h 2215" name="TY6"/>
                <a:gd fmla="*/ 3022 w 3026" name="TX7"/>
                <a:gd fmla="*/ 0 h 2215" name="TY7"/>
                <a:gd fmla="*/ 679 w 3026" name="TX9"/>
                <a:gd fmla="*/ 1216 h 2215" name="TY9"/>
                <a:gd fmla="*/ 658 w 3026" name="TX10"/>
                <a:gd fmla="*/ 1238 h 2215" name="TY10"/>
                <a:gd fmla="*/ 602 w 3026" name="TX11"/>
                <a:gd fmla="*/ 1292 h 2215" name="TY11"/>
                <a:gd fmla="*/ 559 w 3026" name="TX12"/>
                <a:gd fmla="*/ 1347 h 2215" name="TY12"/>
                <a:gd fmla="*/ 559 w 3026" name="TX13"/>
                <a:gd fmla="*/ 1347 h 2215" name="TY13"/>
                <a:gd fmla="*/ 614 w 3026" name="TX14"/>
                <a:gd fmla="*/ 1292 h 2215" name="TY14"/>
                <a:gd fmla="*/ 668 w 3026" name="TX15"/>
                <a:gd fmla="*/ 1248 h 2215" name="TY15"/>
                <a:gd fmla="*/ 690 w 3026" name="TX16"/>
                <a:gd fmla="*/ 1226 h 2215" name="TY16"/>
                <a:gd fmla="*/ 679 w 3026" name="TX17"/>
                <a:gd fmla="*/ 1216 h 2215" name="TY17"/>
                <a:gd fmla="*/ 559 w 3026" name="TX19"/>
                <a:gd fmla="*/ 1347 h 2215" name="TY19"/>
                <a:gd fmla="*/ 461 w 3026" name="TX20"/>
                <a:gd fmla="*/ 1457 h 2215" name="TY20"/>
                <a:gd fmla="*/ 559 w 3026" name="TX21"/>
                <a:gd fmla="*/ 1347 h 2215" name="TY21"/>
                <a:gd fmla="*/ 461 w 3026" name="TX23"/>
                <a:gd fmla="*/ 1457 h 2215" name="TY23"/>
                <a:gd fmla="*/ 405 w 3026" name="TX24"/>
                <a:gd fmla="*/ 1511 h 2215" name="TY24"/>
                <a:gd fmla="*/ 362 w 3026" name="TX25"/>
                <a:gd fmla="*/ 1566 h 2215" name="TY25"/>
                <a:gd fmla="*/ 318 w 3026" name="TX26"/>
                <a:gd fmla="*/ 1621 h 2215" name="TY26"/>
                <a:gd fmla="*/ 274 w 3026" name="TX27"/>
                <a:gd fmla="*/ 1686 h 2215" name="TY27"/>
                <a:gd fmla="*/ 252 w 3026" name="TX28"/>
                <a:gd fmla="*/ 1720 h 2215" name="TY28"/>
                <a:gd fmla="*/ 230 w 3026" name="TX29"/>
                <a:gd fmla="*/ 1752 h 2215" name="TY29"/>
                <a:gd fmla="*/ 198 w 3026" name="TX30"/>
                <a:gd fmla="*/ 1807 h 2215" name="TY30"/>
                <a:gd fmla="*/ 154 w 3026" name="TX31"/>
                <a:gd fmla="*/ 1873 h 2215" name="TY31"/>
                <a:gd fmla="*/ 132 w 3026" name="TX32"/>
                <a:gd fmla="*/ 1905 h 2215" name="TY32"/>
                <a:gd fmla="*/ 121 w 3026" name="TX33"/>
                <a:gd fmla="*/ 1939 h 2215" name="TY33"/>
                <a:gd fmla="*/ 143 w 3026" name="TX34"/>
                <a:gd fmla="*/ 1905 h 2215" name="TY34"/>
                <a:gd fmla="*/ 164 w 3026" name="TX35"/>
                <a:gd fmla="*/ 1873 h 2215" name="TY35"/>
                <a:gd fmla="*/ 198 w 3026" name="TX36"/>
                <a:gd fmla="*/ 1818 h 2215" name="TY36"/>
                <a:gd fmla="*/ 242 w 3026" name="TX37"/>
                <a:gd fmla="*/ 1752 h 2215" name="TY37"/>
                <a:gd fmla="*/ 263 w 3026" name="TX38"/>
                <a:gd fmla="*/ 1720 h 2215" name="TY38"/>
                <a:gd fmla="*/ 285 w 3026" name="TX39"/>
                <a:gd fmla="*/ 1686 h 2215" name="TY39"/>
                <a:gd fmla="*/ 318 w 3026" name="TX40"/>
                <a:gd fmla="*/ 1632 h 2215" name="TY40"/>
                <a:gd fmla="*/ 373 w 3026" name="TX41"/>
                <a:gd fmla="*/ 1577 h 2215" name="TY41"/>
                <a:gd fmla="*/ 417 w 3026" name="TX42"/>
                <a:gd fmla="*/ 1511 h 2215" name="TY42"/>
                <a:gd fmla="*/ 461 w 3026" name="TX43"/>
                <a:gd fmla="*/ 1457 h 2215" name="TY43"/>
                <a:gd fmla="*/ 44 w 3026" name="TX45"/>
                <a:gd fmla="*/ 2102 h 2215" name="TY45"/>
                <a:gd fmla="*/ 23 w 3026" name="TX46"/>
                <a:gd fmla="*/ 2136 h 2215" name="TY46"/>
                <a:gd fmla="*/ 1 w 3026" name="TX47"/>
                <a:gd fmla="*/ 2212 h 2215" name="TY47"/>
                <a:gd fmla="*/ 23 w 3026" name="TX48"/>
                <a:gd fmla="*/ 2146 h 2215" name="TY48"/>
                <a:gd fmla="*/ 44 w 3026" name="TX49"/>
                <a:gd fmla="*/ 2102 h 221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026" h="2215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8" name="도형 40"/>
            <p:cNvSpPr>
              <a:spLocks/>
            </p:cNvSpPr>
            <p:nvPr/>
          </p:nvSpPr>
          <p:spPr>
            <a:xfrm rot="0">
              <a:off x="5516880" y="1328420"/>
              <a:ext cx="660400" cy="488950"/>
            </a:xfrm>
            <a:custGeom>
              <a:gdLst>
                <a:gd fmla="*/ 7529 w 29949" name="TX0"/>
                <a:gd fmla="*/ 1 h 22169" name="TY0"/>
                <a:gd fmla="*/ 1643 w 29949" name="TX1"/>
                <a:gd fmla="*/ 4470 h 22169" name="TY1"/>
                <a:gd fmla="*/ 220 w 29949" name="TX2"/>
                <a:gd fmla="*/ 13798 h 22169" name="TY2"/>
                <a:gd fmla="*/ 2672 w 29949" name="TX3"/>
                <a:gd fmla="*/ 21200 h 22169" name="TY3"/>
                <a:gd fmla="*/ 6614 w 29949" name="TX4"/>
                <a:gd fmla="*/ 22010 h 22169" name="TY4"/>
                <a:gd fmla="*/ 12065 w 29949" name="TX5"/>
                <a:gd fmla="*/ 22165 h 22169" name="TY5"/>
                <a:gd fmla="*/ 18175 w 29949" name="TX6"/>
                <a:gd fmla="*/ 21966 h 22169" name="TY6"/>
                <a:gd fmla="*/ 26496 w 29949" name="TX7"/>
                <a:gd fmla="*/ 20576 h 22169" name="TY7"/>
                <a:gd fmla="*/ 28686 w 29949" name="TX8"/>
                <a:gd fmla="*/ 19415 h 22169" name="TY8"/>
                <a:gd fmla="*/ 29179 w 29949" name="TX9"/>
                <a:gd fmla="*/ 15353 h 22169" name="TY9"/>
                <a:gd fmla="*/ 29113 w 29949" name="TX10"/>
                <a:gd fmla="*/ 9189 h 22169" name="TY10"/>
                <a:gd fmla="*/ 28807 w 29949" name="TX11"/>
                <a:gd fmla="*/ 5335 h 22169" name="TY11"/>
                <a:gd fmla="*/ 28467 w 29949" name="TX12"/>
                <a:gd fmla="*/ 4163 h 22169" name="TY12"/>
                <a:gd fmla="*/ 27044 w 29949" name="TX13"/>
                <a:gd fmla="*/ 1963 h 22169" name="TY13"/>
                <a:gd fmla="*/ 23743 w 29949" name="TX14"/>
                <a:gd fmla="*/ 661 h 22169" name="TY14"/>
                <a:gd fmla="*/ 23431 w 29949" name="TX15"/>
                <a:gd fmla="*/ 671 h 22169" name="TY15"/>
                <a:gd fmla="*/ 19555 w 29949" name="TX16"/>
                <a:gd fmla="*/ 1897 h 22169" name="TY16"/>
                <a:gd fmla="*/ 17052 w 29949" name="TX17"/>
                <a:gd fmla="*/ 2360 h 22169" name="TY17"/>
                <a:gd fmla="*/ 8859 w 29949" name="TX18"/>
                <a:gd fmla="*/ 134 h 22169" name="TY18"/>
                <a:gd fmla="*/ 7529 w 29949" name="TX19"/>
                <a:gd fmla="*/ 1 h 2216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9949" h="22169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9" name="도형 41"/>
            <p:cNvSpPr>
              <a:spLocks/>
            </p:cNvSpPr>
            <p:nvPr/>
          </p:nvSpPr>
          <p:spPr>
            <a:xfrm rot="0">
              <a:off x="5514340" y="1342390"/>
              <a:ext cx="660400" cy="474980"/>
            </a:xfrm>
            <a:custGeom>
              <a:gdLst>
                <a:gd fmla="*/ 23737 w 29949" name="TX0"/>
                <a:gd fmla="*/ 1 h 21515" name="TY0"/>
                <a:gd fmla="*/ 23430 w 29949" name="TX1"/>
                <a:gd fmla="*/ 11 h 21515" name="TY1"/>
                <a:gd fmla="*/ 19554 w 29949" name="TX2"/>
                <a:gd fmla="*/ 1249 h 21515" name="TY2"/>
                <a:gd fmla="*/ 15887 w 29949" name="TX3"/>
                <a:gd fmla="*/ 1708 h 21515" name="TY3"/>
                <a:gd fmla="*/ 16949 w 29949" name="TX4"/>
                <a:gd fmla="*/ 3120 h 21515" name="TY4"/>
                <a:gd fmla="*/ 17026 w 29949" name="TX5"/>
                <a:gd fmla="*/ 3974 h 21515" name="TY5"/>
                <a:gd fmla="*/ 16379 w 29949" name="TX6"/>
                <a:gd fmla="*/ 4511 h 21515" name="TY6"/>
                <a:gd fmla="*/ 15645 w 29949" name="TX7"/>
                <a:gd fmla="*/ 4628 h 21515" name="TY7"/>
                <a:gd fmla="*/ 14486 w 29949" name="TX8"/>
                <a:gd fmla="*/ 4390 h 21515" name="TY8"/>
                <a:gd fmla="*/ 12800 w 29949" name="TX9"/>
                <a:gd fmla="*/ 3449 h 21515" name="TY9"/>
                <a:gd fmla="*/ 12433 w 29949" name="TX10"/>
                <a:gd fmla="*/ 3306 h 21515" name="TY10"/>
                <a:gd fmla="*/ 12318 w 29949" name="TX11"/>
                <a:gd fmla="*/ 3329 h 21515" name="TY11"/>
                <a:gd fmla="*/ 12121 w 29949" name="TX12"/>
                <a:gd fmla="*/ 4631 h 21515" name="TY12"/>
                <a:gd fmla="*/ 11854 w 29949" name="TX13"/>
                <a:gd fmla="*/ 4748 h 21515" name="TY13"/>
                <a:gd fmla="*/ 11212 w 29949" name="TX14"/>
                <a:gd fmla="*/ 4434 h 21515" name="TY14"/>
                <a:gd fmla="*/ 9931 w 29949" name="TX15"/>
                <a:gd fmla="*/ 3274 h 21515" name="TY15"/>
                <a:gd fmla="*/ 8567 w 29949" name="TX16"/>
                <a:gd fmla="*/ 2794 h 21515" name="TY16"/>
                <a:gd fmla="*/ 8311 w 29949" name="TX17"/>
                <a:gd fmla="*/ 2814 h 21515" name="TY17"/>
                <a:gd fmla="*/ 10708 w 29949" name="TX18"/>
                <a:gd fmla="*/ 6460 h 21515" name="TY18"/>
                <a:gd fmla="*/ 10165 w 29949" name="TX19"/>
                <a:gd fmla="*/ 6524 h 21515" name="TY19"/>
                <a:gd fmla="*/ 7457 w 29949" name="TX20"/>
                <a:gd fmla="*/ 4971 h 21515" name="TY20"/>
                <a:gd fmla="*/ 5847 w 29949" name="TX21"/>
                <a:gd fmla="*/ 1555 h 21515" name="TY21"/>
                <a:gd fmla="*/ 5168 w 29949" name="TX22"/>
                <a:gd fmla="*/ 548 h 21515" name="TY22"/>
                <a:gd fmla="*/ 4567 w 29949" name="TX23"/>
                <a:gd fmla="*/ 343 h 21515" name="TY23"/>
                <a:gd fmla="*/ 1642 w 29949" name="TX24"/>
                <a:gd fmla="*/ 3821 h 21515" name="TY24"/>
                <a:gd fmla="*/ 219 w 29949" name="TX25"/>
                <a:gd fmla="*/ 13149 h 21515" name="TY25"/>
                <a:gd fmla="*/ 2672 w 29949" name="TX26"/>
                <a:gd fmla="*/ 20551 h 21515" name="TY26"/>
                <a:gd fmla="*/ 6613 w 29949" name="TX27"/>
                <a:gd fmla="*/ 21361 h 21515" name="TY27"/>
                <a:gd fmla="*/ 11931 w 29949" name="TX28"/>
                <a:gd fmla="*/ 21511 h 21515" name="TY28"/>
                <a:gd fmla="*/ 18186 w 29949" name="TX29"/>
                <a:gd fmla="*/ 21307 h 21515" name="TY29"/>
                <a:gd fmla="*/ 26496 w 29949" name="TX30"/>
                <a:gd fmla="*/ 19927 h 21515" name="TY30"/>
                <a:gd fmla="*/ 28686 w 29949" name="TX31"/>
                <a:gd fmla="*/ 18766 h 21515" name="TY31"/>
                <a:gd fmla="*/ 29179 w 29949" name="TX32"/>
                <a:gd fmla="*/ 14704 h 21515" name="TY32"/>
                <a:gd fmla="*/ 29113 w 29949" name="TX33"/>
                <a:gd fmla="*/ 8540 h 21515" name="TY33"/>
                <a:gd fmla="*/ 28806 w 29949" name="TX34"/>
                <a:gd fmla="*/ 4686 h 21515" name="TY34"/>
                <a:gd fmla="*/ 28467 w 29949" name="TX35"/>
                <a:gd fmla="*/ 3514 h 21515" name="TY35"/>
                <a:gd fmla="*/ 27043 w 29949" name="TX36"/>
                <a:gd fmla="*/ 1314 h 21515" name="TY36"/>
                <a:gd fmla="*/ 23737 w 29949" name="TX37"/>
                <a:gd fmla="*/ 1 h 21515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9949" h="21515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0" name="도형 42"/>
            <p:cNvSpPr>
              <a:spLocks/>
            </p:cNvSpPr>
            <p:nvPr/>
          </p:nvSpPr>
          <p:spPr>
            <a:xfrm rot="0">
              <a:off x="5676265" y="1389380"/>
              <a:ext cx="39370" cy="16510"/>
            </a:xfrm>
            <a:custGeom>
              <a:gdLst>
                <a:gd fmla="*/ 0 w 1744" name="TX0"/>
                <a:gd fmla="*/ 0 h 693" name="TY0"/>
                <a:gd fmla="*/ 208 w 1744" name="TX1"/>
                <a:gd fmla="*/ 55 h 693" name="TY1"/>
                <a:gd fmla="*/ 405 w 1744" name="TX2"/>
                <a:gd fmla="*/ 110 h 693" name="TY2"/>
                <a:gd fmla="*/ 449 w 1744" name="TX3"/>
                <a:gd fmla="*/ 120 h 693" name="TY3"/>
                <a:gd fmla="*/ 449 w 1744" name="TX4"/>
                <a:gd fmla="*/ 120 h 693" name="TY4"/>
                <a:gd fmla="*/ 405 w 1744" name="TX5"/>
                <a:gd fmla="*/ 98 h 693" name="TY5"/>
                <a:gd fmla="*/ 208 w 1744" name="TX6"/>
                <a:gd fmla="*/ 44 h 693" name="TY6"/>
                <a:gd fmla="*/ 0 w 1744" name="TX7"/>
                <a:gd fmla="*/ 0 h 693" name="TY7"/>
                <a:gd fmla="*/ 449 w 1744" name="TX9"/>
                <a:gd fmla="*/ 120 h 693" name="TY9"/>
                <a:gd fmla="*/ 504 w 1744" name="TX10"/>
                <a:gd fmla="*/ 142 h 693" name="TY10"/>
                <a:gd fmla="*/ 602 w 1744" name="TX11"/>
                <a:gd fmla="*/ 175 h 693" name="TY11"/>
                <a:gd fmla="*/ 690 w 1744" name="TX12"/>
                <a:gd fmla="*/ 208 h 693" name="TY12"/>
                <a:gd fmla="*/ 789 w 1744" name="TX13"/>
                <a:gd fmla="*/ 241 h 693" name="TY13"/>
                <a:gd fmla="*/ 701 w 1744" name="TX14"/>
                <a:gd fmla="*/ 197 h 693" name="TY14"/>
                <a:gd fmla="*/ 602 w 1744" name="TX15"/>
                <a:gd fmla="*/ 164 h 693" name="TY15"/>
                <a:gd fmla="*/ 504 w 1744" name="TX16"/>
                <a:gd fmla="*/ 132 h 693" name="TY16"/>
                <a:gd fmla="*/ 449 w 1744" name="TX17"/>
                <a:gd fmla="*/ 120 h 693" name="TY17"/>
                <a:gd fmla="*/ 789 w 1744" name="TX19"/>
                <a:gd fmla="*/ 241 h 693" name="TY19"/>
                <a:gd fmla="*/ 887 w 1744" name="TX20"/>
                <a:gd fmla="*/ 285 h 693" name="TY20"/>
                <a:gd fmla="*/ 982 w 1744" name="TX21"/>
                <a:gd fmla="*/ 316 h 693" name="TY21"/>
                <a:gd fmla="*/ 982 w 1744" name="TX22"/>
                <a:gd fmla="*/ 316 h 693" name="TY22"/>
                <a:gd fmla="*/ 887 w 1744" name="TX23"/>
                <a:gd fmla="*/ 274 h 693" name="TY23"/>
                <a:gd fmla="*/ 789 w 1744" name="TX24"/>
                <a:gd fmla="*/ 241 h 693" name="TY24"/>
                <a:gd fmla="*/ 982 w 1744" name="TX26"/>
                <a:gd fmla="*/ 316 h 693" name="TY26"/>
                <a:gd fmla="*/ 986 w 1744" name="TX27"/>
                <a:gd fmla="*/ 317 h 693" name="TY27"/>
                <a:gd fmla="*/ 982 w 1744" name="TX28"/>
                <a:gd fmla="*/ 316 h 693" name="TY28"/>
                <a:gd fmla="*/ 986 w 1744" name="TX30"/>
                <a:gd fmla="*/ 317 h 693" name="TY30"/>
                <a:gd fmla="*/ 1171 w 1744" name="TX31"/>
                <a:gd fmla="*/ 405 h 693" name="TY31"/>
                <a:gd fmla="*/ 1544 w 1744" name="TX32"/>
                <a:gd fmla="*/ 591 h 693" name="TY32"/>
                <a:gd fmla="*/ 1708 w 1744" name="TX33"/>
                <a:gd fmla="*/ 690 h 693" name="TY33"/>
                <a:gd fmla="*/ 1741 w 1744" name="TX34"/>
                <a:gd fmla="*/ 690 h 693" name="TY34"/>
                <a:gd fmla="*/ 1544 w 1744" name="TX35"/>
                <a:gd fmla="*/ 580 h 693" name="TY35"/>
                <a:gd fmla="*/ 1171 w 1744" name="TX36"/>
                <a:gd fmla="*/ 394 h 693" name="TY36"/>
                <a:gd fmla="*/ 986 w 1744" name="TX37"/>
                <a:gd fmla="*/ 317 h 693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744" h="693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1" name="도형 43"/>
            <p:cNvSpPr>
              <a:spLocks/>
            </p:cNvSpPr>
            <p:nvPr/>
          </p:nvSpPr>
          <p:spPr>
            <a:xfrm rot="0">
              <a:off x="5789930" y="1412240"/>
              <a:ext cx="12700" cy="11430"/>
            </a:xfrm>
            <a:custGeom>
              <a:gdLst>
                <a:gd fmla="*/ 0 w 519" name="TX0"/>
                <a:gd fmla="*/ 0 h 420" name="TY0"/>
                <a:gd fmla="*/ 438 w 519" name="TX1"/>
                <a:gd fmla="*/ 351 h 420" name="TY1"/>
                <a:gd fmla="*/ 493 w 519" name="TX2"/>
                <a:gd fmla="*/ 395 h 420" name="TY2"/>
                <a:gd fmla="*/ 515 w 519" name="TX3"/>
                <a:gd fmla="*/ 416 h 420" name="TY3"/>
                <a:gd fmla="*/ 438 w 519" name="TX4"/>
                <a:gd fmla="*/ 339 h 420" name="TY4"/>
                <a:gd fmla="*/ 0 w 519" name="TX5"/>
                <a:gd fmla="*/ 0 h 42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9" h="420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2" name="도형 44"/>
            <p:cNvSpPr>
              <a:spLocks/>
            </p:cNvSpPr>
            <p:nvPr/>
          </p:nvSpPr>
          <p:spPr>
            <a:xfrm rot="0">
              <a:off x="5856605" y="1428750"/>
              <a:ext cx="6350" cy="16510"/>
            </a:xfrm>
            <a:custGeom>
              <a:gdLst>
                <a:gd fmla="*/ 1 w 223" name="TX0"/>
                <a:gd fmla="*/ 1 h 661" name="TY0"/>
                <a:gd fmla="*/ 44 w 223" name="TX1"/>
                <a:gd fmla="*/ 143 h 661" name="TY1"/>
                <a:gd fmla="*/ 99 w 223" name="TX2"/>
                <a:gd fmla="*/ 285 h 661" name="TY2"/>
                <a:gd fmla="*/ 143 w 223" name="TX3"/>
                <a:gd fmla="*/ 427 h 661" name="TY3"/>
                <a:gd fmla="*/ 186 w 223" name="TX4"/>
                <a:gd fmla="*/ 570 h 661" name="TY4"/>
                <a:gd fmla="*/ 208 w 223" name="TX5"/>
                <a:gd fmla="*/ 658 h 661" name="TY5"/>
                <a:gd fmla="*/ 220 w 223" name="TX6"/>
                <a:gd fmla="*/ 658 h 661" name="TY6"/>
                <a:gd fmla="*/ 198 w 223" name="TX7"/>
                <a:gd fmla="*/ 559 h 661" name="TY7"/>
                <a:gd fmla="*/ 154 w 223" name="TX8"/>
                <a:gd fmla="*/ 417 h 661" name="TY8"/>
                <a:gd fmla="*/ 99 w 223" name="TX9"/>
                <a:gd fmla="*/ 274 h 661" name="TY9"/>
                <a:gd fmla="*/ 55 w 223" name="TX10"/>
                <a:gd fmla="*/ 143 h 661" name="TY10"/>
                <a:gd fmla="*/ 1 w 223" name="TX11"/>
                <a:gd fmla="*/ 1 h 66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23" h="661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3" name="도형 45"/>
            <p:cNvSpPr>
              <a:spLocks/>
            </p:cNvSpPr>
            <p:nvPr/>
          </p:nvSpPr>
          <p:spPr>
            <a:xfrm rot="0">
              <a:off x="5861050" y="1443355"/>
              <a:ext cx="6350" cy="29210"/>
            </a:xfrm>
            <a:custGeom>
              <a:gdLst>
                <a:gd fmla="*/ 0 w 256" name="TX0"/>
                <a:gd fmla="*/ 1 h 1263" name="TY0"/>
                <a:gd fmla="*/ 121 w 256" name="TX1"/>
                <a:gd fmla="*/ 493 h 1263" name="TY1"/>
                <a:gd fmla="*/ 219 w 256" name="TX2"/>
                <a:gd fmla="*/ 1074 h 1263" name="TY2"/>
                <a:gd fmla="*/ 241 w 256" name="TX3"/>
                <a:gd fmla="*/ 1227 h 1263" name="TY3"/>
                <a:gd fmla="*/ 241 w 256" name="TX4"/>
                <a:gd fmla="*/ 1249 h 1263" name="TY4"/>
                <a:gd fmla="*/ 253 w 256" name="TX5"/>
                <a:gd fmla="*/ 1259 h 1263" name="TY5"/>
                <a:gd fmla="*/ 253 w 256" name="TX6"/>
                <a:gd fmla="*/ 1227 h 1263" name="TY6"/>
                <a:gd fmla="*/ 231 w 256" name="TX7"/>
                <a:gd fmla="*/ 1074 h 1263" name="TY7"/>
                <a:gd fmla="*/ 132 w 256" name="TX8"/>
                <a:gd fmla="*/ 482 h 1263" name="TY8"/>
                <a:gd fmla="*/ 12 w 256" name="TX9"/>
                <a:gd fmla="*/ 1 h 126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56" h="1263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4" name="도형 46"/>
            <p:cNvSpPr>
              <a:spLocks/>
            </p:cNvSpPr>
            <p:nvPr/>
          </p:nvSpPr>
          <p:spPr>
            <a:xfrm rot="0">
              <a:off x="5629275" y="1692910"/>
              <a:ext cx="26670" cy="10160"/>
            </a:xfrm>
            <a:custGeom>
              <a:gdLst>
                <a:gd fmla="*/ 1117 w 1121" name="TX0"/>
                <a:gd fmla="*/ 0 h 409" name="TY0"/>
                <a:gd fmla="*/ 976 w 1121" name="TX1"/>
                <a:gd fmla="*/ 44 h 409" name="TY1"/>
                <a:gd fmla="*/ 482 w 1121" name="TX2"/>
                <a:gd fmla="*/ 209 h 409" name="TY2"/>
                <a:gd fmla="*/ 1 w 1121" name="TX3"/>
                <a:gd fmla="*/ 406 h 409" name="TY3"/>
                <a:gd fmla="*/ 494 w 1121" name="TX4"/>
                <a:gd fmla="*/ 219 h 409" name="TY4"/>
                <a:gd fmla="*/ 986 w 1121" name="TX5"/>
                <a:gd fmla="*/ 55 h 409" name="TY5"/>
                <a:gd fmla="*/ 1117 w 1121" name="TX6"/>
                <a:gd fmla="*/ 12 h 409" name="TY6"/>
                <a:gd fmla="*/ 1117 w 1121" name="TX7"/>
                <a:gd fmla="*/ 0 h 409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21" h="409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5" name="도형 47"/>
            <p:cNvSpPr>
              <a:spLocks/>
            </p:cNvSpPr>
            <p:nvPr/>
          </p:nvSpPr>
          <p:spPr>
            <a:xfrm rot="0">
              <a:off x="5527040" y="1728470"/>
              <a:ext cx="647700" cy="204470"/>
            </a:xfrm>
            <a:custGeom>
              <a:gdLst>
                <a:gd fmla="*/ 8542 w 29390" name="TX0"/>
                <a:gd fmla="*/ 1 h 9210" name="TY0"/>
                <a:gd fmla="*/ 4895 w 29390" name="TX1"/>
                <a:gd fmla="*/ 422 h 9210" name="TY1"/>
                <a:gd fmla="*/ 329 w 29390" name="TX2"/>
                <a:gd fmla="*/ 3794 h 9210" name="TY2"/>
                <a:gd fmla="*/ 2070 w 29390" name="TX3"/>
                <a:gd fmla="*/ 7944 h 9210" name="TY3"/>
                <a:gd fmla="*/ 5300 w 29390" name="TX4"/>
                <a:gd fmla="*/ 8830 h 9210" name="TY4"/>
                <a:gd fmla="*/ 12978 w 29390" name="TX5"/>
                <a:gd fmla="*/ 9206 h 9210" name="TY5"/>
                <a:gd fmla="*/ 19117 w 29390" name="TX6"/>
                <a:gd fmla="*/ 9049 h 9210" name="TY6"/>
                <a:gd fmla="*/ 26606 w 29390" name="TX7"/>
                <a:gd fmla="*/ 7998 h 9210" name="TY7"/>
                <a:gd fmla="*/ 28095 w 29390" name="TX8"/>
                <a:gd fmla="*/ 7396 h 9210" name="TY8"/>
                <a:gd fmla="*/ 28971 w 29390" name="TX9"/>
                <a:gd fmla="*/ 6597 h 9210" name="TY9"/>
                <a:gd fmla="*/ 29135 w 29390" name="TX10"/>
                <a:gd fmla="*/ 3696 h 9210" name="TY10"/>
                <a:gd fmla="*/ 28686 w 29390" name="TX11"/>
                <a:gd fmla="*/ 1867 h 9210" name="TY11"/>
                <a:gd fmla="*/ 25456 w 29390" name="TX12"/>
                <a:gd fmla="*/ 93 h 9210" name="TY12"/>
                <a:gd fmla="*/ 25170 w 29390" name="TX13"/>
                <a:gd fmla="*/ 86 h 9210" name="TY13"/>
                <a:gd fmla="*/ 21690 w 29390" name="TX14"/>
                <a:gd fmla="*/ 838 h 9210" name="TY14"/>
                <a:gd fmla="*/ 17946 w 29390" name="TX15"/>
                <a:gd fmla="*/ 1714 h 9210" name="TY15"/>
                <a:gd fmla="*/ 17795 w 29390" name="TX16"/>
                <a:gd fmla="*/ 1715 h 9210" name="TY16"/>
                <a:gd fmla="*/ 12559 w 29390" name="TX17"/>
                <a:gd fmla="*/ 509 h 9210" name="TY17"/>
                <a:gd fmla="*/ 8542 w 29390" name="TX18"/>
                <a:gd fmla="*/ 1 h 921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9390" h="9210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6" name="도형 48"/>
            <p:cNvSpPr>
              <a:spLocks/>
            </p:cNvSpPr>
            <p:nvPr/>
          </p:nvSpPr>
          <p:spPr>
            <a:xfrm rot="0">
              <a:off x="5625465" y="1731010"/>
              <a:ext cx="492760" cy="127000"/>
            </a:xfrm>
            <a:custGeom>
              <a:gdLst>
                <a:gd fmla="*/ 20136 w 22307" name="TX0"/>
                <a:gd fmla="*/ 1 h 5721" name="TY0"/>
                <a:gd fmla="*/ 17102 w 22307" name="TX1"/>
                <a:gd fmla="*/ 722 h 5721" name="TY1"/>
                <a:gd fmla="*/ 13358 w 22307" name="TX2"/>
                <a:gd fmla="*/ 1598 h 5721" name="TY2"/>
                <a:gd fmla="*/ 13207 w 22307" name="TX3"/>
                <a:gd fmla="*/ 1599 h 5721" name="TY3"/>
                <a:gd fmla="*/ 7971 w 22307" name="TX4"/>
                <a:gd fmla="*/ 393 h 5721" name="TY4"/>
                <a:gd fmla="*/ 6082 w 22307" name="TX5"/>
                <a:gd fmla="*/ 188 h 5721" name="TY5"/>
                <a:gd fmla="*/ 1807 w 22307" name="TX6"/>
                <a:gd fmla="*/ 634 h 5721" name="TY6"/>
                <a:gd fmla="*/ 1 w 22307" name="TX7"/>
                <a:gd fmla="*/ 1718 h 5721" name="TY7"/>
                <a:gd fmla="*/ 179 w 22307" name="TX8"/>
                <a:gd fmla="*/ 1715 h 5721" name="TY8"/>
                <a:gd fmla="*/ 1545 w 22307" name="TX9"/>
                <a:gd fmla="*/ 1926 h 5721" name="TY9"/>
                <a:gd fmla="*/ 187 w 22307" name="TX10"/>
                <a:gd fmla="*/ 3240 h 5721" name="TY10"/>
                <a:gd fmla="*/ 1567 w 22307" name="TX11"/>
                <a:gd fmla="*/ 3525 h 5721" name="TY11"/>
                <a:gd fmla="*/ 3713 w 22307" name="TX12"/>
                <a:gd fmla="*/ 4740 h 5721" name="TY12"/>
                <a:gd fmla="*/ 6285 w 22307" name="TX13"/>
                <a:gd fmla="*/ 5408 h 5721" name="TY13"/>
                <a:gd fmla="*/ 10523 w 22307" name="TX14"/>
                <a:gd fmla="*/ 5704 h 5721" name="TY14"/>
                <a:gd fmla="*/ 11324 w 22307" name="TX15"/>
                <a:gd fmla="*/ 5718 h 5721" name="TY15"/>
                <a:gd fmla="*/ 14705 w 22307" name="TX16"/>
                <a:gd fmla="*/ 5189 h 5721" name="TY16"/>
                <a:gd fmla="*/ 17552 w 22307" name="TX17"/>
                <a:gd fmla="*/ 3700 h 5721" name="TY17"/>
                <a:gd fmla="*/ 19719 w 22307" name="TX18"/>
                <a:gd fmla="*/ 3229 h 5721" name="TY18"/>
                <a:gd fmla="*/ 21438 w 22307" name="TX19"/>
                <a:gd fmla="*/ 3010 h 5721" name="TY19"/>
                <a:gd fmla="*/ 21657 w 22307" name="TX20"/>
                <a:gd fmla="*/ 2868 h 5721" name="TY20"/>
                <a:gd fmla="*/ 22073 w 22307" name="TX21"/>
                <a:gd fmla="*/ 1193 h 5721" name="TY21"/>
                <a:gd fmla="*/ 20136 w 22307" name="TX22"/>
                <a:gd fmla="*/ 1 h 5721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22307" h="5721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7" name="도형 49"/>
            <p:cNvSpPr>
              <a:spLocks/>
            </p:cNvSpPr>
            <p:nvPr/>
          </p:nvSpPr>
          <p:spPr>
            <a:xfrm rot="0">
              <a:off x="5989320" y="1783080"/>
              <a:ext cx="21590" cy="11430"/>
            </a:xfrm>
            <a:custGeom>
              <a:gdLst>
                <a:gd fmla="*/ 876 w 880" name="TX0"/>
                <a:gd fmla="*/ 1 h 454" name="TY0"/>
                <a:gd fmla="*/ 11 w 880" name="TX1"/>
                <a:gd fmla="*/ 428 h 454" name="TY1"/>
                <a:gd fmla="*/ 0 w 880" name="TX2"/>
                <a:gd fmla="*/ 450 h 454" name="TY2"/>
                <a:gd fmla="*/ 876 w 880" name="TX3"/>
                <a:gd fmla="*/ 23 h 454" name="TY3"/>
                <a:gd fmla="*/ 876 w 880" name="TX4"/>
                <a:gd fmla="*/ 1 h 45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80" h="454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8" name="도형 50"/>
            <p:cNvSpPr>
              <a:spLocks/>
            </p:cNvSpPr>
            <p:nvPr/>
          </p:nvSpPr>
          <p:spPr>
            <a:xfrm rot="0">
              <a:off x="6004560" y="1760855"/>
              <a:ext cx="11430" cy="6350"/>
            </a:xfrm>
            <a:custGeom>
              <a:gdLst>
                <a:gd fmla="*/ 460 w 464" name="TX0"/>
                <a:gd fmla="*/ 1 h 213" name="TY0"/>
                <a:gd fmla="*/ 454 w 464" name="TX1"/>
                <a:gd fmla="*/ 2 h 213" name="TY1"/>
                <a:gd fmla="*/ 454 w 464" name="TX2"/>
                <a:gd fmla="*/ 2 h 213" name="TY2"/>
                <a:gd fmla="*/ 460 w 464" name="TX3"/>
                <a:gd fmla="*/ 1 h 213" name="TY3"/>
                <a:gd fmla="*/ 454 w 464" name="TX5"/>
                <a:gd fmla="*/ 2 h 213" name="TY5"/>
                <a:gd fmla="*/ 253 w 464" name="TX6"/>
                <a:gd fmla="*/ 78 h 213" name="TY6"/>
                <a:gd fmla="*/ 12 w 464" name="TX7"/>
                <a:gd fmla="*/ 198 h 213" name="TY7"/>
                <a:gd fmla="*/ 9 w 464" name="TX8"/>
                <a:gd fmla="*/ 206 h 213" name="TY8"/>
                <a:gd fmla="*/ 9 w 464" name="TX9"/>
                <a:gd fmla="*/ 206 h 213" name="TY9"/>
                <a:gd fmla="*/ 253 w 464" name="TX10"/>
                <a:gd fmla="*/ 88 h 213" name="TY10"/>
                <a:gd fmla="*/ 450 w 464" name="TX11"/>
                <a:gd fmla="*/ 12 h 213" name="TY11"/>
                <a:gd fmla="*/ 454 w 464" name="TX12"/>
                <a:gd fmla="*/ 2 h 213" name="TY12"/>
                <a:gd fmla="*/ 9 w 464" name="TX14"/>
                <a:gd fmla="*/ 206 h 213" name="TY14"/>
                <a:gd fmla="*/ 1 w 464" name="TX15"/>
                <a:gd fmla="*/ 209 h 213" name="TY15"/>
                <a:gd fmla="*/ 9 w 464" name="TX16"/>
                <a:gd fmla="*/ 206 h 21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464" h="213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9" name="도형 51"/>
            <p:cNvSpPr>
              <a:spLocks/>
            </p:cNvSpPr>
            <p:nvPr/>
          </p:nvSpPr>
          <p:spPr>
            <a:xfrm rot="0">
              <a:off x="6421755" y="1284605"/>
              <a:ext cx="618490" cy="513080"/>
            </a:xfrm>
            <a:custGeom>
              <a:gdLst>
                <a:gd fmla="*/ 7609 w 28021" name="TX0"/>
                <a:gd fmla="*/ 0 h 23280" name="TY0"/>
                <a:gd fmla="*/ 2410 w 28021" name="TX1"/>
                <a:gd fmla="*/ 2154 h 23280" name="TY1"/>
                <a:gd fmla="*/ 1052 w 28021" name="TX2"/>
                <a:gd fmla="*/ 5231 h 23280" name="TY2"/>
                <a:gd fmla="*/ 143 w 28021" name="TX3"/>
                <a:gd fmla="*/ 13815 h 23280" name="TY3"/>
                <a:gd fmla="*/ 592 w 28021" name="TX4"/>
                <a:gd fmla="*/ 15949 h 23280" name="TY4"/>
                <a:gd fmla="*/ 3865 w 28021" name="TX5"/>
                <a:gd fmla="*/ 18326 h 23280" name="TY5"/>
                <a:gd fmla="*/ 14113 w 28021" name="TX6"/>
                <a:gd fmla="*/ 23263 h 23280" name="TY6"/>
                <a:gd fmla="*/ 14563 w 28021" name="TX7"/>
                <a:gd fmla="*/ 23276 h 23280" name="TY7"/>
                <a:gd fmla="*/ 21887 w 28021" name="TX8"/>
                <a:gd fmla="*/ 19716 h 23280" name="TY8"/>
                <a:gd fmla="*/ 26398 w 28021" name="TX9"/>
                <a:gd fmla="*/ 12161 h 23280" name="TY9"/>
                <a:gd fmla="*/ 27197 w 28021" name="TX10"/>
                <a:gd fmla="*/ 6402 h 23280" name="TY10"/>
                <a:gd fmla="*/ 24307 w 28021" name="TX11"/>
                <a:gd fmla="*/ 3939 h 23280" name="TY11"/>
                <a:gd fmla="*/ 20519 w 28021" name="TX12"/>
                <a:gd fmla="*/ 3107 h 23280" name="TY12"/>
                <a:gd fmla="*/ 14672 w 28021" name="TX13"/>
                <a:gd fmla="*/ 1706 h 23280" name="TY13"/>
                <a:gd fmla="*/ 8344 w 28021" name="TX14"/>
                <a:gd fmla="*/ 30 h 23280" name="TY14"/>
                <a:gd fmla="*/ 7609 w 28021" name="TX15"/>
                <a:gd fmla="*/ 0 h 23280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8021" h="23280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0" name="도형 52"/>
            <p:cNvSpPr>
              <a:spLocks/>
            </p:cNvSpPr>
            <p:nvPr/>
          </p:nvSpPr>
          <p:spPr>
            <a:xfrm rot="0">
              <a:off x="6421755" y="1287780"/>
              <a:ext cx="618490" cy="510540"/>
            </a:xfrm>
            <a:custGeom>
              <a:gdLst>
                <a:gd fmla="*/ 6274 w 28021" name="TX0"/>
                <a:gd fmla="*/ 1 h 23141" name="TY0"/>
                <a:gd fmla="*/ 4982 w 28021" name="TX1"/>
                <a:gd fmla="*/ 275 h 23141" name="TY1"/>
                <a:gd fmla="*/ 2420 w 28021" name="TX2"/>
                <a:gd fmla="*/ 2015 h 23141" name="TY2"/>
                <a:gd fmla="*/ 1052 w 28021" name="TX3"/>
                <a:gd fmla="*/ 5092 h 23141" name="TY3"/>
                <a:gd fmla="*/ 143 w 28021" name="TX4"/>
                <a:gd fmla="*/ 13676 h 23141" name="TY4"/>
                <a:gd fmla="*/ 592 w 28021" name="TX5"/>
                <a:gd fmla="*/ 15810 h 23141" name="TY5"/>
                <a:gd fmla="*/ 3865 w 28021" name="TX6"/>
                <a:gd fmla="*/ 18187 h 23141" name="TY6"/>
                <a:gd fmla="*/ 14113 w 28021" name="TX7"/>
                <a:gd fmla="*/ 23124 h 23141" name="TY7"/>
                <a:gd fmla="*/ 14565 w 28021" name="TX8"/>
                <a:gd fmla="*/ 23137 h 23141" name="TY8"/>
                <a:gd fmla="*/ 21898 w 28021" name="TX9"/>
                <a:gd fmla="*/ 19577 h 23141" name="TY9"/>
                <a:gd fmla="*/ 26409 w 28021" name="TX10"/>
                <a:gd fmla="*/ 12022 h 23141" name="TY10"/>
                <a:gd fmla="*/ 27197 w 28021" name="TX11"/>
                <a:gd fmla="*/ 6263 h 23141" name="TY11"/>
                <a:gd fmla="*/ 26463 w 28021" name="TX12"/>
                <a:gd fmla="*/ 5180 h 23141" name="TY12"/>
                <a:gd fmla="*/ 25653 w 28021" name="TX13"/>
                <a:gd fmla="*/ 4577 h 23141" name="TY13"/>
                <a:gd fmla="*/ 25653 w 28021" name="TX14"/>
                <a:gd fmla="*/ 4577 h 23141" name="TY14"/>
                <a:gd fmla="*/ 25456 w 28021" name="TX15"/>
                <a:gd fmla="*/ 7774 h 23141" name="TY15"/>
                <a:gd fmla="*/ 24197 w 28021" name="TX16"/>
                <a:gd fmla="*/ 9209 h 23141" name="TY16"/>
                <a:gd fmla="*/ 21416 w 28021" name="TX17"/>
                <a:gd fmla="*/ 13632 h 23141" name="TY17"/>
                <a:gd fmla="*/ 20639 w 28021" name="TX18"/>
                <a:gd fmla="*/ 14475 h 23141" name="TY18"/>
                <a:gd fmla="*/ 20371 w 28021" name="TX19"/>
                <a:gd fmla="*/ 14522 h 23141" name="TY19"/>
                <a:gd fmla="*/ 19358 w 28021" name="TX20"/>
                <a:gd fmla="*/ 13566 h 23141" name="TY20"/>
                <a:gd fmla="*/ 20190 w 28021" name="TX21"/>
                <a:gd fmla="*/ 12044 h 23141" name="TY21"/>
                <a:gd fmla="*/ 20190 w 28021" name="TX22"/>
                <a:gd fmla="*/ 12044 h 23141" name="TY22"/>
                <a:gd fmla="*/ 17989 w 28021" name="TX23"/>
                <a:gd fmla="*/ 13019 h 23141" name="TY23"/>
                <a:gd fmla="*/ 17249 w 28021" name="TX24"/>
                <a:gd fmla="*/ 13264 h 23141" name="TY24"/>
                <a:gd fmla="*/ 16862 w 28021" name="TX25"/>
                <a:gd fmla="*/ 12810 h 23141" name="TY25"/>
                <a:gd fmla="*/ 18307 w 28021" name="TX26"/>
                <a:gd fmla="*/ 10993 h 23141" name="TY26"/>
                <a:gd fmla="*/ 19884 w 28021" name="TX27"/>
                <a:gd fmla="*/ 9329 h 23141" name="TY27"/>
                <a:gd fmla="*/ 20059 w 28021" name="TX28"/>
                <a:gd fmla="*/ 8946 h 23141" name="TY28"/>
                <a:gd fmla="*/ 19489 w 28021" name="TX29"/>
                <a:gd fmla="*/ 8552 h 23141" name="TY29"/>
                <a:gd fmla="*/ 19325 w 28021" name="TX30"/>
                <a:gd fmla="*/ 8546 h 23141" name="TY30"/>
                <a:gd fmla="*/ 16730 w 28021" name="TX31"/>
                <a:gd fmla="*/ 9953 h 23141" name="TY31"/>
                <a:gd fmla="*/ 15329 w 28021" name="TX32"/>
                <a:gd fmla="*/ 12055 h 23141" name="TY32"/>
                <a:gd fmla="*/ 16609 w 28021" name="TX33"/>
                <a:gd fmla="*/ 8464 h 23141" name="TY33"/>
                <a:gd fmla="*/ 17300 w 28021" name="TX34"/>
                <a:gd fmla="*/ 6734 h 23141" name="TY34"/>
                <a:gd fmla="*/ 17179 w 28021" name="TX35"/>
                <a:gd fmla="*/ 6460 h 23141" name="TY35"/>
                <a:gd fmla="*/ 16870 w 28021" name="TX36"/>
                <a:gd fmla="*/ 6334 h 23141" name="TY36"/>
                <a:gd fmla="*/ 16456 w 28021" name="TX37"/>
                <a:gd fmla="*/ 6438 h 23141" name="TY37"/>
                <a:gd fmla="*/ 14628 w 28021" name="TX38"/>
                <a:gd fmla="*/ 8475 h 23141" name="TY38"/>
                <a:gd fmla="*/ 14015 w 28021" name="TX39"/>
                <a:gd fmla="*/ 11190 h 23141" name="TY39"/>
                <a:gd fmla="*/ 13894 w 28021" name="TX40"/>
                <a:gd fmla="*/ 4073 h 23141" name="TY40"/>
                <a:gd fmla="*/ 13434 w 28021" name="TX41"/>
                <a:gd fmla="*/ 3351 h 23141" name="TY41"/>
                <a:gd fmla="*/ 13370 w 28021" name="TX42"/>
                <a:gd fmla="*/ 3346 h 23141" name="TY42"/>
                <a:gd fmla="*/ 13030 w 28021" name="TX43"/>
                <a:gd fmla="*/ 3450 h 23141" name="TY43"/>
                <a:gd fmla="*/ 11847 w 28021" name="TX44"/>
                <a:gd fmla="*/ 5092 h 23141" name="TY44"/>
                <a:gd fmla="*/ 12077 w 28021" name="TX45"/>
                <a:gd fmla="*/ 7129 h 23141" name="TY45"/>
                <a:gd fmla="*/ 12701 w 28021" name="TX46"/>
                <a:gd fmla="*/ 9493 h 23141" name="TY46"/>
                <a:gd fmla="*/ 10599 w 28021" name="TX47"/>
                <a:gd fmla="*/ 7665 h 23141" name="TY47"/>
                <a:gd fmla="*/ 10579 w 28021" name="TX48"/>
                <a:gd fmla="*/ 7664 h 23141" name="TY48"/>
                <a:gd fmla="*/ 8814 w 28021" name="TX49"/>
                <a:gd fmla="*/ 8847 h 23141" name="TY49"/>
                <a:gd fmla="*/ 10347 w 28021" name="TX50"/>
                <a:gd fmla="*/ 3253 h 23141" name="TY50"/>
                <a:gd fmla="*/ 10172 w 28021" name="TX51"/>
                <a:gd fmla="*/ 2103 h 23141" name="TY51"/>
                <a:gd fmla="*/ 9701 w 28021" name="TX52"/>
                <a:gd fmla="*/ 1956 h 23141" name="TY52"/>
                <a:gd fmla="*/ 9417 w 28021" name="TX53"/>
                <a:gd fmla="*/ 1993 h 23141" name="TY53"/>
                <a:gd fmla="*/ 7872 w 28021" name="TX54"/>
                <a:gd fmla="*/ 3713 h 23141" name="TY54"/>
                <a:gd fmla="*/ 6712 w 28021" name="TX55"/>
                <a:gd fmla="*/ 8355 h 23141" name="TY55"/>
                <a:gd fmla="*/ 6110 w 28021" name="TX56"/>
                <a:gd fmla="*/ 7129 h 23141" name="TY56"/>
                <a:gd fmla="*/ 6602 w 28021" name="TX57"/>
                <a:gd fmla="*/ 4336 h 23141" name="TY57"/>
                <a:gd fmla="*/ 6372 w 28021" name="TX58"/>
                <a:gd fmla="*/ 2254 h 23141" name="TY58"/>
                <a:gd fmla="*/ 6297 w 28021" name="TX59"/>
                <a:gd fmla="*/ 2288 h 23141" name="TY59"/>
                <a:gd fmla="*/ 6297 w 28021" name="TX60"/>
                <a:gd fmla="*/ 2288 h 23141" name="TY60"/>
                <a:gd fmla="*/ 7106 w 28021" name="TX61"/>
                <a:gd fmla="*/ 1030 h 23141" name="TY61"/>
                <a:gd fmla="*/ 6274 w 28021" name="TX62"/>
                <a:gd fmla="*/ 1 h 23141" name="TY6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</a:cxnLst>
              <a:rect l="l" t="t" r="r" b="b"/>
              <a:pathLst>
                <a:path w="28021" h="23141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1" name="도형 53"/>
            <p:cNvSpPr>
              <a:spLocks/>
            </p:cNvSpPr>
            <p:nvPr/>
          </p:nvSpPr>
          <p:spPr>
            <a:xfrm rot="0">
              <a:off x="6903720" y="1357630"/>
              <a:ext cx="102870" cy="45720"/>
            </a:xfrm>
            <a:custGeom>
              <a:gdLst>
                <a:gd fmla="*/ 0 w 4624" name="TX0"/>
                <a:gd fmla="*/ 1 h 2008" name="TY0"/>
                <a:gd fmla="*/ 2453 w 4624" name="TX1"/>
                <a:gd fmla="*/ 625 h 2008" name="TY1"/>
                <a:gd fmla="*/ 4587 w 4624" name="TX2"/>
                <a:gd fmla="*/ 1983 h 2008" name="TY2"/>
                <a:gd fmla="*/ 4609 w 4624" name="TX3"/>
                <a:gd fmla="*/ 2005 h 2008" name="TY3"/>
                <a:gd fmla="*/ 4621 w 4624" name="TX4"/>
                <a:gd fmla="*/ 2005 h 2008" name="TY4"/>
                <a:gd fmla="*/ 2453 w 4624" name="TX5"/>
                <a:gd fmla="*/ 614 h 2008" name="TY5"/>
                <a:gd fmla="*/ 0 w 4624" name="TX6"/>
                <a:gd fmla="*/ 1 h 2008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624" h="2008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2" name="도형 54"/>
            <p:cNvSpPr>
              <a:spLocks/>
            </p:cNvSpPr>
            <p:nvPr/>
          </p:nvSpPr>
          <p:spPr>
            <a:xfrm rot="0">
              <a:off x="6940550" y="1388110"/>
              <a:ext cx="90170" cy="160020"/>
            </a:xfrm>
            <a:custGeom>
              <a:gdLst>
                <a:gd fmla="*/ 2091 w 4011" name="TX0"/>
                <a:gd fmla="*/ 0 h 7219" name="TY0"/>
                <a:gd fmla="*/ 2091 w 4011" name="TX1"/>
                <a:gd fmla="*/ 0 h 7219" name="TY1"/>
                <a:gd fmla="*/ 2146 w 4011" name="TX2"/>
                <a:gd fmla="*/ 2770 h 7219" name="TY2"/>
                <a:gd fmla="*/ 2222 w 4011" name="TX3"/>
                <a:gd fmla="*/ 3931 h 7219" name="TY3"/>
                <a:gd fmla="*/ 2168 w 4011" name="TX4"/>
                <a:gd fmla="*/ 4620 h 7219" name="TY4"/>
                <a:gd fmla="*/ 2825 w 4011" name="TX5"/>
                <a:gd fmla="*/ 4139 h 7219" name="TY5"/>
                <a:gd fmla="*/ 3964 w 4011" name="TX6"/>
                <a:gd fmla="*/ 3701 h 7219" name="TY6"/>
                <a:gd fmla="*/ 3635 w 4011" name="TX7"/>
                <a:gd fmla="*/ 1676 h 7219" name="TY7"/>
                <a:gd fmla="*/ 2913 w 4011" name="TX8"/>
                <a:gd fmla="*/ 603 h 7219" name="TY8"/>
                <a:gd fmla="*/ 2901 w 4011" name="TX9"/>
                <a:gd fmla="*/ 603 h 7219" name="TY9"/>
                <a:gd fmla="*/ 2879 w 4011" name="TX10"/>
                <a:gd fmla="*/ 581 h 7219" name="TY10"/>
                <a:gd fmla="*/ 2091 w 4011" name="TX11"/>
                <a:gd fmla="*/ 0 h 7219" name="TY11"/>
                <a:gd fmla="*/ 2135 w 4011" name="TX13"/>
                <a:gd fmla="*/ 2781 h 7219" name="TY13"/>
                <a:gd fmla="*/ 1894 w 4011" name="TX14"/>
                <a:gd fmla="*/ 3197 h 7219" name="TY14"/>
                <a:gd fmla="*/ 635 w 4011" name="TX15"/>
                <a:gd fmla="*/ 4632 h 7219" name="TY15"/>
                <a:gd fmla="*/ 493 w 4011" name="TX16"/>
                <a:gd fmla="*/ 4796 h 7219" name="TY16"/>
                <a:gd fmla="*/ 219 w 4011" name="TX17"/>
                <a:gd fmla="*/ 6219 h 7219" name="TY17"/>
                <a:gd fmla="*/ 0 w 4011" name="TX18"/>
                <a:gd fmla="*/ 7216 h 7219" name="TY18"/>
                <a:gd fmla="*/ 920 w 4011" name="TX19"/>
                <a:gd fmla="*/ 6066 h 7219" name="TY19"/>
                <a:gd fmla="*/ 2157 w 4011" name="TX20"/>
                <a:gd fmla="*/ 4632 h 7219" name="TY20"/>
                <a:gd fmla="*/ 2212 w 4011" name="TX21"/>
                <a:gd fmla="*/ 3931 h 7219" name="TY21"/>
                <a:gd fmla="*/ 2135 w 4011" name="TX22"/>
                <a:gd fmla="*/ 2781 h 7219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011" h="7219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3" name="도형 55"/>
            <p:cNvSpPr>
              <a:spLocks/>
            </p:cNvSpPr>
            <p:nvPr/>
          </p:nvSpPr>
          <p:spPr>
            <a:xfrm rot="0">
              <a:off x="6567170" y="1347470"/>
              <a:ext cx="3810" cy="5080"/>
            </a:xfrm>
            <a:custGeom>
              <a:gdLst>
                <a:gd fmla="*/ 88 w 92" name="TX0"/>
                <a:gd fmla="*/ 0 h 135" name="TY0"/>
                <a:gd fmla="*/ 1 w 92" name="TX1"/>
                <a:gd fmla="*/ 132 h 135" name="TY1"/>
                <a:gd fmla="*/ 1 w 92" name="TX2"/>
                <a:gd fmla="*/ 132 h 135" name="TY2"/>
                <a:gd fmla="*/ 88 w 92" name="TX3"/>
                <a:gd fmla="*/ 0 h 13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2" h="135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4" name="도형 56"/>
            <p:cNvSpPr>
              <a:spLocks/>
            </p:cNvSpPr>
            <p:nvPr/>
          </p:nvSpPr>
          <p:spPr>
            <a:xfrm rot="0">
              <a:off x="6791325" y="1416685"/>
              <a:ext cx="22860" cy="11430"/>
            </a:xfrm>
            <a:custGeom>
              <a:gdLst>
                <a:gd fmla="*/ 964 w 968" name="TX0"/>
                <a:gd fmla="*/ 1 h 476" name="TY0"/>
                <a:gd fmla="*/ 242 w 968" name="TX1"/>
                <a:gd fmla="*/ 329 h 476" name="TY1"/>
                <a:gd fmla="*/ 1 w 968" name="TX2"/>
                <a:gd fmla="*/ 472 h 476" name="TY2"/>
                <a:gd fmla="*/ 23 w 968" name="TX3"/>
                <a:gd fmla="*/ 472 h 476" name="TY3"/>
                <a:gd fmla="*/ 253 w 968" name="TX4"/>
                <a:gd fmla="*/ 329 h 476" name="TY4"/>
                <a:gd fmla="*/ 964 w 968" name="TX5"/>
                <a:gd fmla="*/ 1 h 4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968" h="476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5" name="도형 57"/>
            <p:cNvSpPr>
              <a:spLocks/>
            </p:cNvSpPr>
            <p:nvPr/>
          </p:nvSpPr>
          <p:spPr>
            <a:xfrm rot="0">
              <a:off x="6758305" y="1517015"/>
              <a:ext cx="24130" cy="55880"/>
            </a:xfrm>
            <a:custGeom>
              <a:gdLst>
                <a:gd fmla="*/ 1030 w 1033" name="TX0"/>
                <a:gd fmla="*/ 1 h 2457" name="TY0"/>
                <a:gd fmla="*/ 999 w 1033" name="TX1"/>
                <a:gd fmla="*/ 46 h 2457" name="TY1"/>
                <a:gd fmla="*/ 999 w 1033" name="TX2"/>
                <a:gd fmla="*/ 46 h 2457" name="TY2"/>
                <a:gd fmla="*/ 1030 w 1033" name="TX3"/>
                <a:gd fmla="*/ 1 h 2457" name="TY3"/>
                <a:gd fmla="*/ 999 w 1033" name="TX5"/>
                <a:gd fmla="*/ 46 h 2457" name="TY5"/>
                <a:gd fmla="*/ 888 w 1033" name="TX6"/>
                <a:gd fmla="*/ 187 h 2457" name="TY6"/>
                <a:gd fmla="*/ 275 w 1033" name="TX7"/>
                <a:gd fmla="*/ 1424 h 2457" name="TY7"/>
                <a:gd fmla="*/ 1 w 1033" name="TX8"/>
                <a:gd fmla="*/ 2453 h 2457" name="TY8"/>
                <a:gd fmla="*/ 285 w 1033" name="TX9"/>
                <a:gd fmla="*/ 1424 h 2457" name="TY9"/>
                <a:gd fmla="*/ 999 w 1033" name="TX10"/>
                <a:gd fmla="*/ 46 h 245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33" h="2457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6" name="도형 58"/>
            <p:cNvSpPr>
              <a:spLocks/>
            </p:cNvSpPr>
            <p:nvPr/>
          </p:nvSpPr>
          <p:spPr>
            <a:xfrm rot="0">
              <a:off x="6823075" y="1553210"/>
              <a:ext cx="43180" cy="45720"/>
            </a:xfrm>
            <a:custGeom>
              <a:gdLst>
                <a:gd fmla="*/ 1884 w 1921" name="TX0"/>
                <a:gd fmla="*/ 0 h 1997" name="TY0"/>
                <a:gd fmla="*/ 1643 w 1921" name="TX1"/>
                <a:gd fmla="*/ 154 h 1997" name="TY1"/>
                <a:gd fmla="*/ 713 w 1921" name="TX2"/>
                <a:gd fmla="*/ 964 h 1997" name="TY2"/>
                <a:gd fmla="*/ 319 w 1921" name="TX3"/>
                <a:gd fmla="*/ 1456 h 1997" name="TY3"/>
                <a:gd fmla="*/ 1 w 1921" name="TX4"/>
                <a:gd fmla="*/ 1993 h 1997" name="TY4"/>
                <a:gd fmla="*/ 329 w 1921" name="TX5"/>
                <a:gd fmla="*/ 1456 h 1997" name="TY5"/>
                <a:gd fmla="*/ 724 w 1921" name="TX6"/>
                <a:gd fmla="*/ 974 h 1997" name="TY6"/>
                <a:gd fmla="*/ 1655 w 1921" name="TX7"/>
                <a:gd fmla="*/ 164 h 1997" name="TY7"/>
                <a:gd fmla="*/ 1917 w 1921" name="TX8"/>
                <a:gd fmla="*/ 0 h 199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921" h="1997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7" name="도형 59"/>
            <p:cNvSpPr>
              <a:spLocks/>
            </p:cNvSpPr>
            <p:nvPr/>
          </p:nvSpPr>
          <p:spPr>
            <a:xfrm rot="0">
              <a:off x="6515100" y="1401445"/>
              <a:ext cx="6350" cy="80010"/>
            </a:xfrm>
            <a:custGeom>
              <a:gdLst>
                <a:gd fmla="*/ 220 w 245" name="TX0"/>
                <a:gd fmla="*/ 0 h 3563" name="TY0"/>
                <a:gd fmla="*/ 144 w 245" name="TX1"/>
                <a:gd fmla="*/ 209 h 3563" name="TY1"/>
                <a:gd fmla="*/ 88 w 245" name="TX2"/>
                <a:gd fmla="*/ 428 h 3563" name="TY2"/>
                <a:gd fmla="*/ 154 w 245" name="TX3"/>
                <a:gd fmla="*/ 209 h 3563" name="TY3"/>
                <a:gd fmla="*/ 220 w 245" name="TX4"/>
                <a:gd fmla="*/ 0 h 3563" name="TY4"/>
                <a:gd fmla="*/ 88 w 245" name="TX6"/>
                <a:gd fmla="*/ 428 h 3563" name="TY6"/>
                <a:gd fmla="*/ 45 w 245" name="TX7"/>
                <a:gd fmla="*/ 592 h 3563" name="TY7"/>
                <a:gd fmla="*/ 34 w 245" name="TX8"/>
                <a:gd fmla="*/ 690 h 3563" name="TY8"/>
                <a:gd fmla="*/ 45 w 245" name="TX9"/>
                <a:gd fmla="*/ 657 h 3563" name="TY9"/>
                <a:gd fmla="*/ 88 w 245" name="TX10"/>
                <a:gd fmla="*/ 428 h 3563" name="TY10"/>
                <a:gd fmla="*/ 1 w 245" name="TX12"/>
                <a:gd fmla="*/ 2727 h 3563" name="TY12"/>
                <a:gd fmla="*/ 34 w 245" name="TX13"/>
                <a:gd fmla="*/ 2902 h 3563" name="TY13"/>
                <a:gd fmla="*/ 88 w 245" name="TX14"/>
                <a:gd fmla="*/ 3121 h 3563" name="TY14"/>
                <a:gd fmla="*/ 154 w 245" name="TX15"/>
                <a:gd fmla="*/ 3340 h 3563" name="TY15"/>
                <a:gd fmla="*/ 242 w 245" name="TX16"/>
                <a:gd fmla="*/ 3559 h 3563" name="TY16"/>
                <a:gd fmla="*/ 165 w 245" name="TX17"/>
                <a:gd fmla="*/ 3340 h 3563" name="TY17"/>
                <a:gd fmla="*/ 100 w 245" name="TX18"/>
                <a:gd fmla="*/ 3121 h 3563" name="TY18"/>
                <a:gd fmla="*/ 45 w 245" name="TX19"/>
                <a:gd fmla="*/ 2902 h 3563" name="TY19"/>
                <a:gd fmla="*/ 12 w 245" name="TX20"/>
                <a:gd fmla="*/ 2727 h 3563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45" h="3563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8" name="도형 60"/>
            <p:cNvSpPr>
              <a:spLocks/>
            </p:cNvSpPr>
            <p:nvPr/>
          </p:nvSpPr>
          <p:spPr>
            <a:xfrm rot="0">
              <a:off x="6987540" y="1449705"/>
              <a:ext cx="3810" cy="41910"/>
            </a:xfrm>
            <a:custGeom>
              <a:gdLst>
                <a:gd fmla="*/ 12 w 103" name="TX0"/>
                <a:gd fmla="*/ 0 h 1865" name="TY0"/>
                <a:gd fmla="*/ 1 w 103" name="TX1"/>
                <a:gd fmla="*/ 11 h 1865" name="TY1"/>
                <a:gd fmla="*/ 78 w 103" name="TX2"/>
                <a:gd fmla="*/ 1161 h 1865" name="TY2"/>
                <a:gd fmla="*/ 23 w 103" name="TX3"/>
                <a:gd fmla="*/ 1862 h 1865" name="TY3"/>
                <a:gd fmla="*/ 34 w 103" name="TX4"/>
                <a:gd fmla="*/ 1850 h 1865" name="TY4"/>
                <a:gd fmla="*/ 88 w 103" name="TX5"/>
                <a:gd fmla="*/ 1161 h 1865" name="TY5"/>
                <a:gd fmla="*/ 12 w 103" name="TX6"/>
                <a:gd fmla="*/ 0 h 1865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3" h="1865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9" name="도형 61"/>
            <p:cNvSpPr>
              <a:spLocks/>
            </p:cNvSpPr>
            <p:nvPr/>
          </p:nvSpPr>
          <p:spPr>
            <a:xfrm rot="0">
              <a:off x="6859905" y="1467485"/>
              <a:ext cx="454660" cy="397510"/>
            </a:xfrm>
            <a:custGeom>
              <a:gdLst>
                <a:gd fmla="*/ 8773 w 20598" name="TX0"/>
                <a:gd fmla="*/ 1 h 17982" name="TY0"/>
                <a:gd fmla="*/ 6515 w 20598" name="TX1"/>
                <a:gd fmla="*/ 545 h 17982" name="TY1"/>
                <a:gd fmla="*/ 4610 w 20598" name="TX2"/>
                <a:gd fmla="*/ 2472 h 17982" name="TY2"/>
                <a:gd fmla="*/ 263 w 20598" name="TX3"/>
                <a:gd fmla="*/ 9544 h 17982" name="TY3"/>
                <a:gd fmla="*/ 1960 w 20598" name="TX4"/>
                <a:gd fmla="*/ 15150 h 17982" name="TY4"/>
                <a:gd fmla="*/ 8540 w 20598" name="TX5"/>
                <a:gd fmla="*/ 17921 h 17982" name="TY5"/>
                <a:gd fmla="*/ 9601 w 20598" name="TX6"/>
                <a:gd fmla="*/ 17978 h 17982" name="TY6"/>
                <a:gd fmla="*/ 11649 w 20598" name="TX7"/>
                <a:gd fmla="*/ 17439 h 17982" name="TY7"/>
                <a:gd fmla="*/ 12131 w 20598" name="TX8"/>
                <a:gd fmla="*/ 17001 h 17982" name="TY8"/>
                <a:gd fmla="*/ 13401 w 20598" name="TX9"/>
                <a:gd fmla="*/ 14581 h 17982" name="TY9"/>
                <a:gd fmla="*/ 15559 w 20598" name="TX10"/>
                <a:gd fmla="*/ 10629 h 17982" name="TY10"/>
                <a:gd fmla="*/ 19138 w 20598" name="TX11"/>
                <a:gd fmla="*/ 7968 h 17982" name="TY11"/>
                <a:gd fmla="*/ 19861 w 20598" name="TX12"/>
                <a:gd fmla="*/ 7629 h 17982" name="TY12"/>
                <a:gd fmla="*/ 19413 w 20598" name="TX13"/>
                <a:gd fmla="*/ 4388 h 17982" name="TY13"/>
                <a:gd fmla="*/ 16642 w 20598" name="TX14"/>
                <a:gd fmla="*/ 1366 h 17982" name="TY14"/>
                <a:gd fmla="*/ 11387 w 20598" name="TX15"/>
                <a:gd fmla="*/ 337 h 17982" name="TY15"/>
                <a:gd fmla="*/ 8773 w 20598" name="TX16"/>
                <a:gd fmla="*/ 1 h 1798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598" h="17982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0" name="도형 62"/>
            <p:cNvSpPr>
              <a:spLocks/>
            </p:cNvSpPr>
            <p:nvPr/>
          </p:nvSpPr>
          <p:spPr>
            <a:xfrm rot="0">
              <a:off x="6860540" y="1549400"/>
              <a:ext cx="356870" cy="314960"/>
            </a:xfrm>
            <a:custGeom>
              <a:gdLst>
                <a:gd fmla="*/ 6953 w 16131" name="TX0"/>
                <a:gd fmla="*/ 0 h 14273" name="TY0"/>
                <a:gd fmla="*/ 6953 w 16131" name="TX1"/>
                <a:gd fmla="*/ 0 h 14273" name="TY1"/>
                <a:gd fmla="*/ 4347 w 16131" name="TX2"/>
                <a:gd fmla="*/ 3482 h 14273" name="TY2"/>
                <a:gd fmla="*/ 3971 w 16131" name="TX3"/>
                <a:gd fmla="*/ 3134 h 14273" name="TY3"/>
                <a:gd fmla="*/ 3854 w 16131" name="TX4"/>
                <a:gd fmla="*/ 3153 h 14273" name="TY4"/>
                <a:gd fmla="*/ 3449 w 16131" name="TX5"/>
                <a:gd fmla="*/ 3701 h 14273" name="TY5"/>
                <a:gd fmla="*/ 3274 w 16131" name="TX6"/>
                <a:gd fmla="*/ 2441 h 14273" name="TY6"/>
                <a:gd fmla="*/ 3055 w 16131" name="TX7"/>
                <a:gd fmla="*/ 2081 h 14273" name="TY7"/>
                <a:gd fmla="*/ 2957 w 16131" name="TX8"/>
                <a:gd fmla="*/ 2064 h 14273" name="TY8"/>
                <a:gd fmla="*/ 2770 w 16131" name="TX9"/>
                <a:gd fmla="*/ 2102 h 14273" name="TY9"/>
                <a:gd fmla="*/ 263 w 16131" name="TX10"/>
                <a:gd fmla="*/ 5835 h 14273" name="TY10"/>
                <a:gd fmla="*/ 1971 w 16131" name="TX11"/>
                <a:gd fmla="*/ 11441 h 14273" name="TY11"/>
                <a:gd fmla="*/ 8551 w 16131" name="TX12"/>
                <a:gd fmla="*/ 14212 h 14273" name="TY12"/>
                <a:gd fmla="*/ 9611 w 16131" name="TX13"/>
                <a:gd fmla="*/ 14269 h 14273" name="TY13"/>
                <a:gd fmla="*/ 11649 w 16131" name="TX14"/>
                <a:gd fmla="*/ 13730 h 14273" name="TY14"/>
                <a:gd fmla="*/ 12131 w 16131" name="TX15"/>
                <a:gd fmla="*/ 13292 h 14273" name="TY15"/>
                <a:gd fmla="*/ 13401 w 16131" name="TX16"/>
                <a:gd fmla="*/ 10872 h 14273" name="TY16"/>
                <a:gd fmla="*/ 16128 w 16131" name="TX17"/>
                <a:gd fmla="*/ 6153 h 14273" name="TY17"/>
                <a:gd fmla="*/ 16128 w 16131" name="TX18"/>
                <a:gd fmla="*/ 6153 h 14273" name="TY18"/>
                <a:gd fmla="*/ 13456 w 16131" name="TX19"/>
                <a:gd fmla="*/ 9022 h 14273" name="TY19"/>
                <a:gd fmla="*/ 13292 w 16131" name="TX20"/>
                <a:gd fmla="*/ 8212 h 14273" name="TY20"/>
                <a:gd fmla="*/ 13292 w 16131" name="TX21"/>
                <a:gd fmla="*/ 7358 h 14273" name="TY21"/>
                <a:gd fmla="*/ 12786 w 16131" name="TX22"/>
                <a:gd fmla="*/ 6936 h 14273" name="TY22"/>
                <a:gd fmla="*/ 12646 w 16131" name="TX23"/>
                <a:gd fmla="*/ 6964 h 14273" name="TY23"/>
                <a:gd fmla="*/ 12109 w 16131" name="TX24"/>
                <a:gd fmla="*/ 7256 h 14273" name="TY24"/>
                <a:gd fmla="*/ 11989 w 16131" name="TX25"/>
                <a:gd fmla="*/ 7215 h 14273" name="TY25"/>
                <a:gd fmla="*/ 12503 w 16131" name="TX26"/>
                <a:gd fmla="*/ 5278 h 14273" name="TY26"/>
                <a:gd fmla="*/ 12449 w 16131" name="TX27"/>
                <a:gd fmla="*/ 4784 h 14273" name="TY27"/>
                <a:gd fmla="*/ 12198 w 16131" name="TX28"/>
                <a:gd fmla="*/ 4707 h 14273" name="TY28"/>
                <a:gd fmla="*/ 12055 w 16131" name="TX29"/>
                <a:gd fmla="*/ 4719 h 14273" name="TY29"/>
                <a:gd fmla="*/ 9646 w 16131" name="TX30"/>
                <a:gd fmla="*/ 6110 h 14273" name="TY30"/>
                <a:gd fmla="*/ 9963 w 16131" name="TX31"/>
                <a:gd fmla="*/ 3646 h 14273" name="TY31"/>
                <a:gd fmla="*/ 9963 w 16131" name="TX32"/>
                <a:gd fmla="*/ 3646 h 14273" name="TY32"/>
                <a:gd fmla="*/ 8233 w 16131" name="TX33"/>
                <a:gd fmla="*/ 5321 h 14273" name="TY33"/>
                <a:gd fmla="*/ 8092 w 16131" name="TX34"/>
                <a:gd fmla="*/ 2989 h 14273" name="TY34"/>
                <a:gd fmla="*/ 9044 w 16131" name="TX35"/>
                <a:gd fmla="*/ 799 h 14273" name="TY35"/>
                <a:gd fmla="*/ 9044 w 16131" name="TX36"/>
                <a:gd fmla="*/ 799 h 14273" name="TY36"/>
                <a:gd fmla="*/ 6175 w 16131" name="TX37"/>
                <a:gd fmla="*/ 3887 h 14273" name="TY37"/>
                <a:gd fmla="*/ 6208 w 16131" name="TX38"/>
                <a:gd fmla="*/ 1905 h 14273" name="TY38"/>
                <a:gd fmla="*/ 6953 w 16131" name="TX39"/>
                <a:gd fmla="*/ 0 h 14273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6131" h="14273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1" name="도형 63"/>
            <p:cNvSpPr>
              <a:spLocks/>
            </p:cNvSpPr>
            <p:nvPr/>
          </p:nvSpPr>
          <p:spPr>
            <a:xfrm rot="0">
              <a:off x="6934200" y="1523365"/>
              <a:ext cx="379730" cy="341630"/>
            </a:xfrm>
            <a:custGeom>
              <a:gdLst>
                <a:gd fmla="*/ 15000 w 17215" name="TX0"/>
                <a:gd fmla="*/ 0 h 15445" name="TY0"/>
                <a:gd fmla="*/ 15002 w 17215" name="TX1"/>
                <a:gd fmla="*/ 6 h 15445" name="TY1"/>
                <a:gd fmla="*/ 15002 w 17215" name="TX2"/>
                <a:gd fmla="*/ 6 h 15445" name="TY2"/>
                <a:gd fmla="*/ 15000 w 17215" name="TX3"/>
                <a:gd fmla="*/ 0 h 15445" name="TY3"/>
                <a:gd fmla="*/ 15002 w 17215" name="TX5"/>
                <a:gd fmla="*/ 6 h 15445" name="TY5"/>
                <a:gd fmla="*/ 14682 w 17215" name="TX6"/>
                <a:gd fmla="*/ 2442 h 15445" name="TY6"/>
                <a:gd fmla="*/ 13150 w 17215" name="TX7"/>
                <a:gd fmla="*/ 4424 h 15445" name="TY7"/>
                <a:gd fmla="*/ 10588 w 17215" name="TX8"/>
                <a:gd fmla="*/ 6603 h 15445" name="TY8"/>
                <a:gd fmla="*/ 8584 w 17215" name="TX9"/>
                <a:gd fmla="*/ 8781 h 15445" name="TY9"/>
                <a:gd fmla="*/ 4971 w 17215" name="TX10"/>
                <a:gd fmla="*/ 13084 h 15445" name="TY10"/>
                <a:gd fmla="*/ 2410 w 17215" name="TX11"/>
                <a:gd fmla="*/ 14240 h 15445" name="TY11"/>
                <a:gd fmla="*/ 1 w 17215" name="TX12"/>
                <a:gd fmla="*/ 13642 h 15445" name="TY12"/>
                <a:gd fmla="*/ 1 w 17215" name="TX13"/>
                <a:gd fmla="*/ 13642 h 15445" name="TY13"/>
                <a:gd fmla="*/ 2037 w 17215" name="TX14"/>
                <a:gd fmla="*/ 14749 h 15445" name="TY14"/>
                <a:gd fmla="*/ 5157 w 17215" name="TX15"/>
                <a:gd fmla="*/ 15384 h 15445" name="TY15"/>
                <a:gd fmla="*/ 6218 w 17215" name="TX16"/>
                <a:gd fmla="*/ 15441 h 15445" name="TY16"/>
                <a:gd fmla="*/ 8266 w 17215" name="TX17"/>
                <a:gd fmla="*/ 14902 h 15445" name="TY17"/>
                <a:gd fmla="*/ 8748 w 17215" name="TX18"/>
                <a:gd fmla="*/ 14464 h 15445" name="TY18"/>
                <a:gd fmla="*/ 10018 w 17215" name="TX19"/>
                <a:gd fmla="*/ 12044 h 15445" name="TY19"/>
                <a:gd fmla="*/ 12176 w 17215" name="TX20"/>
                <a:gd fmla="*/ 8092 h 15445" name="TY20"/>
                <a:gd fmla="*/ 15755 w 17215" name="TX21"/>
                <a:gd fmla="*/ 5431 h 15445" name="TY21"/>
                <a:gd fmla="*/ 16478 w 17215" name="TX22"/>
                <a:gd fmla="*/ 5092 h 15445" name="TY22"/>
                <a:gd fmla="*/ 16030 w 17215" name="TX23"/>
                <a:gd fmla="*/ 1851 h 15445" name="TY23"/>
                <a:gd fmla="*/ 15002 w 17215" name="TX24"/>
                <a:gd fmla="*/ 6 h 15445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7215" h="15445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2" name="도형 64"/>
            <p:cNvSpPr>
              <a:spLocks/>
            </p:cNvSpPr>
            <p:nvPr/>
          </p:nvSpPr>
          <p:spPr>
            <a:xfrm rot="0">
              <a:off x="7059295" y="1560830"/>
              <a:ext cx="15240" cy="7620"/>
            </a:xfrm>
            <a:custGeom>
              <a:gdLst>
                <a:gd fmla="*/ 647 w 650" name="TX0"/>
                <a:gd fmla="*/ 0 h 278" name="TY0"/>
                <a:gd fmla="*/ 647 w 650" name="TX1"/>
                <a:gd fmla="*/ 0 h 278" name="TY1"/>
                <a:gd fmla="*/ 176 w 650" name="TX2"/>
                <a:gd fmla="*/ 175 h 278" name="TY2"/>
                <a:gd fmla="*/ 647 w 650" name="TX3"/>
                <a:gd fmla="*/ 0 h 278" name="TY3"/>
                <a:gd fmla="*/ 176 w 650" name="TX5"/>
                <a:gd fmla="*/ 175 h 278" name="TY5"/>
                <a:gd fmla="*/ 1 w 650" name="TX6"/>
                <a:gd fmla="*/ 263 h 278" name="TY6"/>
                <a:gd fmla="*/ 1 w 650" name="TX7"/>
                <a:gd fmla="*/ 274 h 278" name="TY7"/>
                <a:gd fmla="*/ 176 w 650" name="TX8"/>
                <a:gd fmla="*/ 175 h 27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50" h="278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3" name="도형 65"/>
            <p:cNvSpPr>
              <a:spLocks/>
            </p:cNvSpPr>
            <p:nvPr/>
          </p:nvSpPr>
          <p:spPr>
            <a:xfrm rot="0">
              <a:off x="7076440" y="1625600"/>
              <a:ext cx="6350" cy="6350"/>
            </a:xfrm>
            <a:custGeom>
              <a:gdLst>
                <a:gd fmla="*/ 228 w 232" name="TX0"/>
                <a:gd fmla="*/ 0 h 220" name="TY0"/>
                <a:gd fmla="*/ 228 w 232" name="TX1"/>
                <a:gd fmla="*/ 0 h 220" name="TY1"/>
                <a:gd fmla="*/ 1 w 232" name="TX2"/>
                <a:gd fmla="*/ 217 h 220" name="TY2"/>
                <a:gd fmla="*/ 12 w 232" name="TX3"/>
                <a:gd fmla="*/ 217 h 220" name="TY3"/>
                <a:gd fmla="*/ 228 w 232" name="TX4"/>
                <a:gd fmla="*/ 0 h 22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2" h="220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4" name="도형 66"/>
            <p:cNvSpPr>
              <a:spLocks/>
            </p:cNvSpPr>
            <p:nvPr/>
          </p:nvSpPr>
          <p:spPr>
            <a:xfrm rot="0">
              <a:off x="7011035" y="1543685"/>
              <a:ext cx="10160" cy="12700"/>
            </a:xfrm>
            <a:custGeom>
              <a:gdLst>
                <a:gd fmla="*/ 383 w 386" name="TX0"/>
                <a:gd fmla="*/ 0 h 529" name="TY0"/>
                <a:gd fmla="*/ 383 w 386" name="TX1"/>
                <a:gd fmla="*/ 0 h 529" name="TY1"/>
                <a:gd fmla="*/ 0 w 386" name="TX2"/>
                <a:gd fmla="*/ 515 h 529" name="TY2"/>
                <a:gd fmla="*/ 0 w 386" name="TX3"/>
                <a:gd fmla="*/ 526 h 529" name="TY3"/>
                <a:gd fmla="*/ 383 w 386" name="TX4"/>
                <a:gd fmla="*/ 0 h 5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86" h="529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5" name="도형 67"/>
            <p:cNvSpPr>
              <a:spLocks/>
            </p:cNvSpPr>
            <p:nvPr/>
          </p:nvSpPr>
          <p:spPr>
            <a:xfrm rot="0">
              <a:off x="6933565" y="1598930"/>
              <a:ext cx="5080" cy="15240"/>
            </a:xfrm>
            <a:custGeom>
              <a:gdLst>
                <a:gd fmla="*/ 132 w 136" name="TX0"/>
                <a:gd fmla="*/ 1 h 650" name="TY0"/>
                <a:gd fmla="*/ 77 w 136" name="TX1"/>
                <a:gd fmla="*/ 176 h 650" name="TY1"/>
                <a:gd fmla="*/ 33 w 136" name="TX2"/>
                <a:gd fmla="*/ 361 h 650" name="TY2"/>
                <a:gd fmla="*/ 1 w 136" name="TX3"/>
                <a:gd fmla="*/ 537 h 650" name="TY3"/>
                <a:gd fmla="*/ 1 w 136" name="TX4"/>
                <a:gd fmla="*/ 602 h 650" name="TY4"/>
                <a:gd fmla="*/ 1 w 136" name="TX5"/>
                <a:gd fmla="*/ 646 h 650" name="TY5"/>
                <a:gd fmla="*/ 11 w 136" name="TX6"/>
                <a:gd fmla="*/ 537 h 650" name="TY6"/>
                <a:gd fmla="*/ 45 w 136" name="TX7"/>
                <a:gd fmla="*/ 361 h 650" name="TY7"/>
                <a:gd fmla="*/ 88 w 136" name="TX8"/>
                <a:gd fmla="*/ 176 h 650" name="TY8"/>
                <a:gd fmla="*/ 132 w 136" name="TX9"/>
                <a:gd fmla="*/ 1 h 65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36" h="650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6" name="도형 68"/>
            <p:cNvSpPr>
              <a:spLocks/>
            </p:cNvSpPr>
            <p:nvPr/>
          </p:nvSpPr>
          <p:spPr>
            <a:xfrm rot="0">
              <a:off x="7136130" y="1653540"/>
              <a:ext cx="15240" cy="8890"/>
            </a:xfrm>
            <a:custGeom>
              <a:gdLst>
                <a:gd fmla="*/ 629 w 633" name="TX0"/>
                <a:gd fmla="*/ 0 h 329" name="TY0"/>
                <a:gd fmla="*/ 1 w 633" name="TX1"/>
                <a:gd fmla="*/ 315 h 329" name="TY1"/>
                <a:gd fmla="*/ 1 w 633" name="TX2"/>
                <a:gd fmla="*/ 326 h 329" name="TY2"/>
                <a:gd fmla="*/ 629 w 633" name="TX3"/>
                <a:gd fmla="*/ 0 h 32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33" h="329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007" name="그룹 78"/>
            <p:cNvGrpSpPr>
              <a:grpSpLocks/>
            </p:cNvGrpSpPr>
            <p:nvPr/>
          </p:nvGrpSpPr>
          <p:grpSpPr>
            <a:xfrm rot="0">
              <a:off x="6932930" y="1515745"/>
              <a:ext cx="346710" cy="298450"/>
              <a:chOff x="6932930" y="1515745"/>
              <a:chExt cx="346710" cy="298450"/>
            </a:xfrm>
          </p:grpSpPr>
          <p:sp>
            <p:nvSpPr>
              <p:cNvPr id="1008" name="도형 69"/>
              <p:cNvSpPr>
                <a:spLocks/>
              </p:cNvSpPr>
              <p:nvPr/>
            </p:nvSpPr>
            <p:spPr>
              <a:xfrm rot="0">
                <a:off x="7019925" y="1565910"/>
                <a:ext cx="39370" cy="113030"/>
              </a:xfrm>
              <a:custGeom>
                <a:gdLst>
                  <a:gd fmla="*/ 1741 w 1744" name="TX0"/>
                  <a:gd fmla="*/ 0 h 5073" name="TY0"/>
                  <a:gd fmla="*/ 1489 w 1744" name="TX1"/>
                  <a:gd fmla="*/ 187 h 5073" name="TY1"/>
                  <a:gd fmla="*/ 843 w 1744" name="TX2"/>
                  <a:gd fmla="*/ 964 h 5073" name="TY2"/>
                  <a:gd fmla="*/ 613 w 1744" name="TX3"/>
                  <a:gd fmla="*/ 1413 h 5073" name="TY3"/>
                  <a:gd fmla="*/ 514 w 1744" name="TX4"/>
                  <a:gd fmla="*/ 1642 h 5073" name="TY4"/>
                  <a:gd fmla="*/ 460 w 1744" name="TX5"/>
                  <a:gd fmla="*/ 1763 h 5073" name="TY5"/>
                  <a:gd fmla="*/ 416 w 1744" name="TX6"/>
                  <a:gd fmla="*/ 1873 h 5073" name="TY6"/>
                  <a:gd fmla="*/ 110 w 1744" name="TX7"/>
                  <a:gd fmla="*/ 2836 h 5073" name="TY7"/>
                  <a:gd fmla="*/ 0 w 1744" name="TX8"/>
                  <a:gd fmla="*/ 3843 h 5073" name="TY8"/>
                  <a:gd fmla="*/ 0 w 1744" name="TX9"/>
                  <a:gd fmla="*/ 3898 h 5073" name="TY9"/>
                  <a:gd fmla="*/ 0 w 1744" name="TX10"/>
                  <a:gd fmla="*/ 3963 h 5073" name="TY10"/>
                  <a:gd fmla="*/ 11 w 1744" name="TX11"/>
                  <a:gd fmla="*/ 4095 h 5073" name="TY11"/>
                  <a:gd fmla="*/ 11 w 1744" name="TX12"/>
                  <a:gd fmla="*/ 4150 h 5073" name="TY12"/>
                  <a:gd fmla="*/ 22 w 1744" name="TX13"/>
                  <a:gd fmla="*/ 4216 h 5073" name="TY13"/>
                  <a:gd fmla="*/ 33 w 1744" name="TX14"/>
                  <a:gd fmla="*/ 4347 h 5073" name="TY14"/>
                  <a:gd fmla="*/ 55 w 1744" name="TX15"/>
                  <a:gd fmla="*/ 4467 h 5073" name="TY15"/>
                  <a:gd fmla="*/ 66 w 1744" name="TX16"/>
                  <a:gd fmla="*/ 4533 h 5073" name="TY16"/>
                  <a:gd fmla="*/ 66 w 1744" name="TX17"/>
                  <a:gd fmla="*/ 4566 h 5073" name="TY17"/>
                  <a:gd fmla="*/ 76 w 1744" name="TX18"/>
                  <a:gd fmla="*/ 4588 h 5073" name="TY18"/>
                  <a:gd fmla="*/ 98 w 1744" name="TX19"/>
                  <a:gd fmla="*/ 4719 h 5073" name="TY19"/>
                  <a:gd fmla="*/ 132 w 1744" name="TX20"/>
                  <a:gd fmla="*/ 4839 h 5073" name="TY20"/>
                  <a:gd fmla="*/ 110 w 1744" name="TX21"/>
                  <a:gd fmla="*/ 4719 h 5073" name="TY21"/>
                  <a:gd fmla="*/ 88 w 1744" name="TX22"/>
                  <a:gd fmla="*/ 4588 h 5073" name="TY22"/>
                  <a:gd fmla="*/ 76 w 1744" name="TX23"/>
                  <a:gd fmla="*/ 4555 h 5073" name="TY23"/>
                  <a:gd fmla="*/ 76 w 1744" name="TX24"/>
                  <a:gd fmla="*/ 4533 h 5073" name="TY24"/>
                  <a:gd fmla="*/ 66 w 1744" name="TX25"/>
                  <a:gd fmla="*/ 4467 h 5073" name="TY25"/>
                  <a:gd fmla="*/ 44 w 1744" name="TX26"/>
                  <a:gd fmla="*/ 4347 h 5073" name="TY26"/>
                  <a:gd fmla="*/ 33 w 1744" name="TX27"/>
                  <a:gd fmla="*/ 4216 h 5073" name="TY27"/>
                  <a:gd fmla="*/ 22 w 1744" name="TX28"/>
                  <a:gd fmla="*/ 4150 h 5073" name="TY28"/>
                  <a:gd fmla="*/ 22 w 1744" name="TX29"/>
                  <a:gd fmla="*/ 4095 h 5073" name="TY29"/>
                  <a:gd fmla="*/ 11 w 1744" name="TX30"/>
                  <a:gd fmla="*/ 3963 h 5073" name="TY30"/>
                  <a:gd fmla="*/ 11 w 1744" name="TX31"/>
                  <a:gd fmla="*/ 3898 h 5073" name="TY31"/>
                  <a:gd fmla="*/ 11 w 1744" name="TX32"/>
                  <a:gd fmla="*/ 3843 h 5073" name="TY32"/>
                  <a:gd fmla="*/ 120 w 1744" name="TX33"/>
                  <a:gd fmla="*/ 2836 h 5073" name="TY33"/>
                  <a:gd fmla="*/ 427 w 1744" name="TX34"/>
                  <a:gd fmla="*/ 1883 h 5073" name="TY34"/>
                  <a:gd fmla="*/ 471 w 1744" name="TX35"/>
                  <a:gd fmla="*/ 1763 h 5073" name="TY35"/>
                  <a:gd fmla="*/ 526 w 1744" name="TX36"/>
                  <a:gd fmla="*/ 1642 h 5073" name="TY36"/>
                  <a:gd fmla="*/ 624 w 1744" name="TX37"/>
                  <a:gd fmla="*/ 1413 h 5073" name="TY37"/>
                  <a:gd fmla="*/ 854 w 1744" name="TX38"/>
                  <a:gd fmla="*/ 964 h 5073" name="TY38"/>
                  <a:gd fmla="*/ 1500 w 1744" name="TX39"/>
                  <a:gd fmla="*/ 197 h 5073" name="TY39"/>
                  <a:gd fmla="*/ 1741 w 1744" name="TX40"/>
                  <a:gd fmla="*/ 11 h 5073" name="TY40"/>
                  <a:gd fmla="*/ 1741 w 1744" name="TX41"/>
                  <a:gd fmla="*/ 0 h 5073" name="TY41"/>
                  <a:gd fmla="*/ 132 w 1744" name="TX43"/>
                  <a:gd fmla="*/ 4839 h 5073" name="TY43"/>
                  <a:gd fmla="*/ 186 w 1744" name="TX44"/>
                  <a:gd fmla="*/ 5070 h 5073" name="TY44"/>
                  <a:gd fmla="*/ 197 w 1744" name="TX45"/>
                  <a:gd fmla="*/ 5070 h 5073" name="TY45"/>
                  <a:gd fmla="*/ 132 w 1744" name="TX46"/>
                  <a:gd fmla="*/ 4839 h 5073" name="TY4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</a:cxnLst>
                <a:rect l="l" t="t" r="r" b="b"/>
                <a:pathLst>
                  <a:path w="1744" h="5073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09" name="도형 70"/>
              <p:cNvSpPr>
                <a:spLocks/>
              </p:cNvSpPr>
              <p:nvPr/>
            </p:nvSpPr>
            <p:spPr>
              <a:xfrm rot="0">
                <a:off x="7054850" y="1629410"/>
                <a:ext cx="22860" cy="72390"/>
              </a:xfrm>
              <a:custGeom>
                <a:gdLst>
                  <a:gd fmla="*/ 931 w 946" name="TX0"/>
                  <a:gd fmla="*/ 0 h 3211" name="TY0"/>
                  <a:gd fmla="*/ 767 w 946" name="TX1"/>
                  <a:gd fmla="*/ 197 h 3211" name="TY1"/>
                  <a:gd fmla="*/ 461 w 946" name="TX2"/>
                  <a:gd fmla="*/ 667 h 3211" name="TY2"/>
                  <a:gd fmla="*/ 88 w 946" name="TX3"/>
                  <a:gd fmla="*/ 1740 h 3211" name="TY3"/>
                  <a:gd fmla="*/ 11 w 946" name="TX4"/>
                  <a:gd fmla="*/ 2869 h 3211" name="TY4"/>
                  <a:gd fmla="*/ 33 w 946" name="TX5"/>
                  <a:gd fmla="*/ 3197 h 3211" name="TY5"/>
                  <a:gd fmla="*/ 44 w 946" name="TX6"/>
                  <a:gd fmla="*/ 3206 h 3211" name="TY6"/>
                  <a:gd fmla="*/ 44 w 946" name="TX7"/>
                  <a:gd fmla="*/ 3206 h 3211" name="TY7"/>
                  <a:gd fmla="*/ 23 w 946" name="TX8"/>
                  <a:gd fmla="*/ 2869 h 3211" name="TY8"/>
                  <a:gd fmla="*/ 99 w 946" name="TX9"/>
                  <a:gd fmla="*/ 1740 h 3211" name="TY9"/>
                  <a:gd fmla="*/ 471 w 946" name="TX10"/>
                  <a:gd fmla="*/ 667 h 3211" name="TY10"/>
                  <a:gd fmla="*/ 778 w 946" name="TX11"/>
                  <a:gd fmla="*/ 197 h 3211" name="TY11"/>
                  <a:gd fmla="*/ 942 w 946" name="TX12"/>
                  <a:gd fmla="*/ 0 h 3211" name="TY12"/>
                  <a:gd fmla="*/ 44 w 946" name="TX14"/>
                  <a:gd fmla="*/ 3206 h 3211" name="TY14"/>
                  <a:gd fmla="*/ 45 w 946" name="TX15"/>
                  <a:gd fmla="*/ 3208 h 3211" name="TY15"/>
                  <a:gd fmla="*/ 44 w 946" name="TX16"/>
                  <a:gd fmla="*/ 3206 h 3211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946" h="3211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0" name="도형 71"/>
              <p:cNvSpPr>
                <a:spLocks/>
              </p:cNvSpPr>
              <p:nvPr/>
            </p:nvSpPr>
            <p:spPr>
              <a:xfrm rot="0">
                <a:off x="6981825" y="1553845"/>
                <a:ext cx="30480" cy="104140"/>
              </a:xfrm>
              <a:custGeom>
                <a:gdLst>
                  <a:gd fmla="*/ 1326 w 1330" name="TX0"/>
                  <a:gd fmla="*/ 0 h 4646" name="TY0"/>
                  <a:gd fmla="*/ 1205 w 1330" name="TX1"/>
                  <a:gd fmla="*/ 164 h 4646" name="TY1"/>
                  <a:gd fmla="*/ 745 w 1330" name="TX2"/>
                  <a:gd fmla="*/ 876 h 4646" name="TY2"/>
                  <a:gd fmla="*/ 691 w 1330" name="TX3"/>
                  <a:gd fmla="*/ 964 h 4646" name="TY3"/>
                  <a:gd fmla="*/ 636 w 1330" name="TX4"/>
                  <a:gd fmla="*/ 1062 h 4646" name="TY4"/>
                  <a:gd fmla="*/ 538 w 1330" name="TX5"/>
                  <a:gd fmla="*/ 1248 h 4646" name="TY5"/>
                  <a:gd fmla="*/ 439 w 1330" name="TX6"/>
                  <a:gd fmla="*/ 1434 h 4646" name="TY6"/>
                  <a:gd fmla="*/ 395 w 1330" name="TX7"/>
                  <a:gd fmla="*/ 1533 h 4646" name="TY7"/>
                  <a:gd fmla="*/ 351 w 1330" name="TX8"/>
                  <a:gd fmla="*/ 1631 h 4646" name="TY8"/>
                  <a:gd fmla="*/ 319 w 1330" name="TX9"/>
                  <a:gd fmla="*/ 1719 h 4646" name="TY9"/>
                  <a:gd fmla="*/ 297 w 1330" name="TX10"/>
                  <a:gd fmla="*/ 1774 h 4646" name="TY10"/>
                  <a:gd fmla="*/ 275 w 1330" name="TX11"/>
                  <a:gd fmla="*/ 1818 h 4646" name="TY11"/>
                  <a:gd fmla="*/ 231 w 1330" name="TX12"/>
                  <a:gd fmla="*/ 1916 h 4646" name="TY12"/>
                  <a:gd fmla="*/ 231 w 1330" name="TX13"/>
                  <a:gd fmla="*/ 1949 h 4646" name="TY13"/>
                  <a:gd fmla="*/ 220 w 1330" name="TX14"/>
                  <a:gd fmla="*/ 1971 h 4646" name="TY14"/>
                  <a:gd fmla="*/ 198 w 1330" name="TX15"/>
                  <a:gd fmla="*/ 2015 h 4646" name="TY15"/>
                  <a:gd fmla="*/ 89 w 1330" name="TX16"/>
                  <a:gd fmla="*/ 2431 h 4646" name="TY16"/>
                  <a:gd fmla="*/ 12 w 1330" name="TX17"/>
                  <a:gd fmla="*/ 3273 h 4646" name="TY17"/>
                  <a:gd fmla="*/ 100 w 1330" name="TX18"/>
                  <a:gd fmla="*/ 4105 h 4646" name="TY18"/>
                  <a:gd fmla="*/ 166 w 1330" name="TX19"/>
                  <a:gd fmla="*/ 4642 h 4646" name="TY19"/>
                  <a:gd fmla="*/ 176 w 1330" name="TX20"/>
                  <a:gd fmla="*/ 4642 h 4646" name="TY20"/>
                  <a:gd fmla="*/ 110 w 1330" name="TX21"/>
                  <a:gd fmla="*/ 4105 h 4646" name="TY21"/>
                  <a:gd fmla="*/ 23 w 1330" name="TX22"/>
                  <a:gd fmla="*/ 3263 h 4646" name="TY22"/>
                  <a:gd fmla="*/ 100 w 1330" name="TX23"/>
                  <a:gd fmla="*/ 2431 h 4646" name="TY23"/>
                  <a:gd fmla="*/ 209 w 1330" name="TX24"/>
                  <a:gd fmla="*/ 2025 h 4646" name="TY24"/>
                  <a:gd fmla="*/ 231 w 1330" name="TX25"/>
                  <a:gd fmla="*/ 1971 h 4646" name="TY25"/>
                  <a:gd fmla="*/ 242 w 1330" name="TX26"/>
                  <a:gd fmla="*/ 1949 h 4646" name="TY26"/>
                  <a:gd fmla="*/ 253 w 1330" name="TX27"/>
                  <a:gd fmla="*/ 1927 h 4646" name="TY27"/>
                  <a:gd fmla="*/ 286 w 1330" name="TX28"/>
                  <a:gd fmla="*/ 1828 h 4646" name="TY28"/>
                  <a:gd fmla="*/ 308 w 1330" name="TX29"/>
                  <a:gd fmla="*/ 1774 h 4646" name="TY29"/>
                  <a:gd fmla="*/ 329 w 1330" name="TX30"/>
                  <a:gd fmla="*/ 1730 h 4646" name="TY30"/>
                  <a:gd fmla="*/ 363 w 1330" name="TX31"/>
                  <a:gd fmla="*/ 1631 h 4646" name="TY31"/>
                  <a:gd fmla="*/ 406 w 1330" name="TX32"/>
                  <a:gd fmla="*/ 1533 h 4646" name="TY32"/>
                  <a:gd fmla="*/ 450 w 1330" name="TX33"/>
                  <a:gd fmla="*/ 1434 h 4646" name="TY33"/>
                  <a:gd fmla="*/ 548 w 1330" name="TX34"/>
                  <a:gd fmla="*/ 1248 h 4646" name="TY34"/>
                  <a:gd fmla="*/ 647 w 1330" name="TX35"/>
                  <a:gd fmla="*/ 1062 h 4646" name="TY35"/>
                  <a:gd fmla="*/ 702 w 1330" name="TX36"/>
                  <a:gd fmla="*/ 974 h 4646" name="TY36"/>
                  <a:gd fmla="*/ 757 w 1330" name="TX37"/>
                  <a:gd fmla="*/ 886 h 4646" name="TY37"/>
                  <a:gd fmla="*/ 1217 w 1330" name="TX38"/>
                  <a:gd fmla="*/ 175 h 4646" name="TY38"/>
                  <a:gd fmla="*/ 1326 w 1330" name="TX39"/>
                  <a:gd fmla="*/ 11 h 4646" name="TY39"/>
                  <a:gd fmla="*/ 1326 w 1330" name="TX40"/>
                  <a:gd fmla="*/ 0 h 4646" name="TY4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</a:cxnLst>
                <a:rect l="l" t="t" r="r" b="b"/>
                <a:pathLst>
                  <a:path w="1330" h="4646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1" name="도형 72"/>
              <p:cNvSpPr>
                <a:spLocks/>
              </p:cNvSpPr>
              <p:nvPr/>
            </p:nvSpPr>
            <p:spPr>
              <a:xfrm rot="0">
                <a:off x="6931660" y="1611630"/>
                <a:ext cx="6350" cy="38100"/>
              </a:xfrm>
              <a:custGeom>
                <a:gdLst>
                  <a:gd fmla="*/ 45 w 212" name="TX0"/>
                  <a:gd fmla="*/ 0 h 1657" name="TY0"/>
                  <a:gd fmla="*/ 11 w 212" name="TX1"/>
                  <a:gd fmla="*/ 679 h 1657" name="TY1"/>
                  <a:gd fmla="*/ 121 w 212" name="TX2"/>
                  <a:gd fmla="*/ 1413 h 1657" name="TY2"/>
                  <a:gd fmla="*/ 132 w 212" name="TX3"/>
                  <a:gd fmla="*/ 1446 h 1657" name="TY3"/>
                  <a:gd fmla="*/ 143 w 212" name="TX4"/>
                  <a:gd fmla="*/ 1446 h 1657" name="TY4"/>
                  <a:gd fmla="*/ 132 w 212" name="TX5"/>
                  <a:gd fmla="*/ 1413 h 1657" name="TY5"/>
                  <a:gd fmla="*/ 23 w 212" name="TX6"/>
                  <a:gd fmla="*/ 679 h 1657" name="TY6"/>
                  <a:gd fmla="*/ 45 w 212" name="TX7"/>
                  <a:gd fmla="*/ 44 h 1657" name="TY7"/>
                  <a:gd fmla="*/ 45 w 212" name="TX8"/>
                  <a:gd fmla="*/ 0 h 1657" name="TY8"/>
                  <a:gd fmla="*/ 187 w 212" name="TX10"/>
                  <a:gd fmla="*/ 1610 h 1657" name="TY10"/>
                  <a:gd fmla="*/ 198 w 212" name="TX11"/>
                  <a:gd fmla="*/ 1654 h 1657" name="TY11"/>
                  <a:gd fmla="*/ 209 w 212" name="TX12"/>
                  <a:gd fmla="*/ 1654 h 1657" name="TY12"/>
                  <a:gd fmla="*/ 198 w 212" name="TX13"/>
                  <a:gd fmla="*/ 1610 h 1657" name="TY1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</a:cxnLst>
                <a:rect l="l" t="t" r="r" b="b"/>
                <a:pathLst>
                  <a:path w="212" h="1657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2" name="도형 73"/>
              <p:cNvSpPr>
                <a:spLocks/>
              </p:cNvSpPr>
              <p:nvPr/>
            </p:nvSpPr>
            <p:spPr>
              <a:xfrm rot="0">
                <a:off x="6954520" y="1619885"/>
                <a:ext cx="7620" cy="31750"/>
              </a:xfrm>
              <a:custGeom>
                <a:gdLst>
                  <a:gd fmla="*/ 295 w 299" name="TX0"/>
                  <a:gd fmla="*/ 0 h 1361" name="TY0"/>
                  <a:gd fmla="*/ 295 w 299" name="TX1"/>
                  <a:gd fmla="*/ 0 h 1361" name="TY1"/>
                  <a:gd fmla="*/ 276 w 299" name="TX2"/>
                  <a:gd fmla="*/ 22 h 1361" name="TY2"/>
                  <a:gd fmla="*/ 276 w 299" name="TX3"/>
                  <a:gd fmla="*/ 22 h 1361" name="TY3"/>
                  <a:gd fmla="*/ 295 w 299" name="TX4"/>
                  <a:gd fmla="*/ 0 h 1361" name="TY4"/>
                  <a:gd fmla="*/ 276 w 299" name="TX6"/>
                  <a:gd fmla="*/ 22 h 1361" name="TY6"/>
                  <a:gd fmla="*/ 230 w 299" name="TX7"/>
                  <a:gd fmla="*/ 76 h 1361" name="TY7"/>
                  <a:gd fmla="*/ 175 w 299" name="TX8"/>
                  <a:gd fmla="*/ 153 h 1361" name="TY8"/>
                  <a:gd fmla="*/ 132 w 299" name="TX9"/>
                  <a:gd fmla="*/ 241 h 1361" name="TY9"/>
                  <a:gd fmla="*/ 88 w 299" name="TX10"/>
                  <a:gd fmla="*/ 339 h 1361" name="TY10"/>
                  <a:gd fmla="*/ 11 w 299" name="TX11"/>
                  <a:gd fmla="*/ 723 h 1361" name="TY11"/>
                  <a:gd fmla="*/ 44 w 299" name="TX12"/>
                  <a:gd fmla="*/ 1117 h 1361" name="TY12"/>
                  <a:gd fmla="*/ 76 w 299" name="TX13"/>
                  <a:gd fmla="*/ 1204 h 1361" name="TY13"/>
                  <a:gd fmla="*/ 110 w 299" name="TX14"/>
                  <a:gd fmla="*/ 1303 h 1361" name="TY14"/>
                  <a:gd fmla="*/ 142 w 299" name="TX15"/>
                  <a:gd fmla="*/ 1358 h 1361" name="TY15"/>
                  <a:gd fmla="*/ 55 w 299" name="TX16"/>
                  <a:gd fmla="*/ 1105 h 1361" name="TY16"/>
                  <a:gd fmla="*/ 22 w 299" name="TX17"/>
                  <a:gd fmla="*/ 723 h 1361" name="TY17"/>
                  <a:gd fmla="*/ 98 w 299" name="TX18"/>
                  <a:gd fmla="*/ 339 h 1361" name="TY18"/>
                  <a:gd fmla="*/ 276 w 299" name="TX19"/>
                  <a:gd fmla="*/ 22 h 1361" name="TY1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</a:cxnLst>
                <a:rect l="l" t="t" r="r" b="b"/>
                <a:pathLst>
                  <a:path w="299" h="1361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3" name="도형 74"/>
              <p:cNvSpPr>
                <a:spLocks/>
              </p:cNvSpPr>
              <p:nvPr/>
            </p:nvSpPr>
            <p:spPr>
              <a:xfrm rot="0">
                <a:off x="7077075" y="1659890"/>
                <a:ext cx="59690" cy="64770"/>
              </a:xfrm>
              <a:custGeom>
                <a:gdLst>
                  <a:gd fmla="*/ 2640 w 2643" name="TX0"/>
                  <a:gd fmla="*/ 0 h 2851" name="TY0"/>
                  <a:gd fmla="*/ 2618 w 2643" name="TX1"/>
                  <a:gd fmla="*/ 22 h 2851" name="TY1"/>
                  <a:gd fmla="*/ 2640 w 2643" name="TX2"/>
                  <a:gd fmla="*/ 11 h 2851" name="TY2"/>
                  <a:gd fmla="*/ 2640 w 2643" name="TX3"/>
                  <a:gd fmla="*/ 0 h 2851" name="TY3"/>
                  <a:gd fmla="*/ 2611 w 2643" name="TX5"/>
                  <a:gd fmla="*/ 26 h 2851" name="TY5"/>
                  <a:gd fmla="*/ 1993 w 2643" name="TX6"/>
                  <a:gd fmla="*/ 416 h 2851" name="TY6"/>
                  <a:gd fmla="*/ 877 w 2643" name="TX7"/>
                  <a:gd fmla="*/ 1390 h 2851" name="TY7"/>
                  <a:gd fmla="*/ 78 w 2643" name="TX8"/>
                  <a:gd fmla="*/ 2628 h 2851" name="TY8"/>
                  <a:gd fmla="*/ 1 w 2643" name="TX9"/>
                  <a:gd fmla="*/ 2836 h 2851" name="TY9"/>
                  <a:gd fmla="*/ 1 w 2643" name="TX10"/>
                  <a:gd fmla="*/ 2847 h 2851" name="TY10"/>
                  <a:gd fmla="*/ 88 w 2643" name="TX11"/>
                  <a:gd fmla="*/ 2639 h 2851" name="TY11"/>
                  <a:gd fmla="*/ 888 w 2643" name="TX12"/>
                  <a:gd fmla="*/ 1402 h 2851" name="TY12"/>
                  <a:gd fmla="*/ 1993 w 2643" name="TX13"/>
                  <a:gd fmla="*/ 427 h 2851" name="TY13"/>
                  <a:gd fmla="*/ 2611 w 2643" name="TX14"/>
                  <a:gd fmla="*/ 26 h 2851" name="TY1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</a:cxnLst>
                <a:rect l="l" t="t" r="r" b="b"/>
                <a:pathLst>
                  <a:path w="2643" h="2851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4" name="도형 75"/>
              <p:cNvSpPr>
                <a:spLocks/>
              </p:cNvSpPr>
              <p:nvPr/>
            </p:nvSpPr>
            <p:spPr>
              <a:xfrm rot="0">
                <a:off x="7100570" y="1544320"/>
                <a:ext cx="58420" cy="39370"/>
              </a:xfrm>
              <a:custGeom>
                <a:gdLst>
                  <a:gd fmla="*/ 2584 w 2588" name="TX0"/>
                  <a:gd fmla="*/ 1 h 1734" name="TY0"/>
                  <a:gd fmla="*/ 2365 w 2588" name="TX1"/>
                  <a:gd fmla="*/ 56 h 1734" name="TY1"/>
                  <a:gd fmla="*/ 2147 w 2588" name="TX2"/>
                  <a:gd fmla="*/ 132 h 1734" name="TY2"/>
                  <a:gd fmla="*/ 1336 w 2588" name="TX3"/>
                  <a:gd fmla="*/ 516 h 1734" name="TY3"/>
                  <a:gd fmla="*/ 603 w 2588" name="TX4"/>
                  <a:gd fmla="*/ 1052 h 1734" name="TY4"/>
                  <a:gd fmla="*/ 439 w 2588" name="TX5"/>
                  <a:gd fmla="*/ 1216 h 1734" name="TY5"/>
                  <a:gd fmla="*/ 285 w 2588" name="TX6"/>
                  <a:gd fmla="*/ 1380 h 1734" name="TY6"/>
                  <a:gd fmla="*/ 450 w 2588" name="TX7"/>
                  <a:gd fmla="*/ 1216 h 1734" name="TY7"/>
                  <a:gd fmla="*/ 614 w 2588" name="TX8"/>
                  <a:gd fmla="*/ 1063 h 1734" name="TY8"/>
                  <a:gd fmla="*/ 1336 w 2588" name="TX9"/>
                  <a:gd fmla="*/ 526 h 1734" name="TY9"/>
                  <a:gd fmla="*/ 2158 w 2588" name="TX10"/>
                  <a:gd fmla="*/ 143 h 1734" name="TY10"/>
                  <a:gd fmla="*/ 2365 w 2588" name="TX11"/>
                  <a:gd fmla="*/ 66 h 1734" name="TY11"/>
                  <a:gd fmla="*/ 2584 w 2588" name="TX12"/>
                  <a:gd fmla="*/ 1 h 1734" name="TY12"/>
                  <a:gd fmla="*/ 285 w 2588" name="TX14"/>
                  <a:gd fmla="*/ 1380 h 1734" name="TY14"/>
                  <a:gd fmla="*/ 132 w 2588" name="TX15"/>
                  <a:gd fmla="*/ 1545 h 1734" name="TY15"/>
                  <a:gd fmla="*/ 1 w 2588" name="TX16"/>
                  <a:gd fmla="*/ 1731 h 1734" name="TY16"/>
                  <a:gd fmla="*/ 143 w 2588" name="TX17"/>
                  <a:gd fmla="*/ 1555 h 1734" name="TY17"/>
                  <a:gd fmla="*/ 285 w 2588" name="TX18"/>
                  <a:gd fmla="*/ 1380 h 1734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2588" h="1734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5" name="도형 76"/>
              <p:cNvSpPr>
                <a:spLocks/>
              </p:cNvSpPr>
              <p:nvPr/>
            </p:nvSpPr>
            <p:spPr>
              <a:xfrm rot="0">
                <a:off x="7049770" y="1515110"/>
                <a:ext cx="35560" cy="21590"/>
              </a:xfrm>
              <a:custGeom>
                <a:gdLst>
                  <a:gd fmla="*/ 1544 w 1548" name="TX0"/>
                  <a:gd fmla="*/ 0 h 934" name="TY0"/>
                  <a:gd fmla="*/ 1424 w 1548" name="TX1"/>
                  <a:gd fmla="*/ 22 h 934" name="TY1"/>
                  <a:gd fmla="*/ 1315 w 1548" name="TX2"/>
                  <a:gd fmla="*/ 44 h 934" name="TY2"/>
                  <a:gd fmla="*/ 1205 w 1548" name="TX3"/>
                  <a:gd fmla="*/ 77 h 934" name="TY3"/>
                  <a:gd fmla="*/ 1096 w 1548" name="TX4"/>
                  <a:gd fmla="*/ 120 h 934" name="TY4"/>
                  <a:gd fmla="*/ 690 w 1548" name="TX5"/>
                  <a:gd fmla="*/ 329 h 934" name="TY5"/>
                  <a:gd fmla="*/ 318 w 1548" name="TX6"/>
                  <a:gd fmla="*/ 602 h 934" name="TY6"/>
                  <a:gd fmla="*/ 690 w 1548" name="TX7"/>
                  <a:gd fmla="*/ 339 h 934" name="TY7"/>
                  <a:gd fmla="*/ 1106 w 1548" name="TX8"/>
                  <a:gd fmla="*/ 132 h 934" name="TY8"/>
                  <a:gd fmla="*/ 1216 w 1548" name="TX9"/>
                  <a:gd fmla="*/ 88 h 934" name="TY9"/>
                  <a:gd fmla="*/ 1315 w 1548" name="TX10"/>
                  <a:gd fmla="*/ 55 h 934" name="TY10"/>
                  <a:gd fmla="*/ 1435 w 1548" name="TX11"/>
                  <a:gd fmla="*/ 22 h 934" name="TY11"/>
                  <a:gd fmla="*/ 1544 w 1548" name="TX12"/>
                  <a:gd fmla="*/ 0 h 934" name="TY12"/>
                  <a:gd fmla="*/ 318 w 1548" name="TX14"/>
                  <a:gd fmla="*/ 602 h 934" name="TY14"/>
                  <a:gd fmla="*/ 1 w 1548" name="TX15"/>
                  <a:gd fmla="*/ 931 h 934" name="TY15"/>
                  <a:gd fmla="*/ 318 w 1548" name="TX16"/>
                  <a:gd fmla="*/ 602 h 934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48" h="934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6" name="도형 77"/>
              <p:cNvSpPr>
                <a:spLocks/>
              </p:cNvSpPr>
              <p:nvPr/>
            </p:nvSpPr>
            <p:spPr>
              <a:xfrm rot="0">
                <a:off x="7103745" y="1584960"/>
                <a:ext cx="175260" cy="228600"/>
              </a:xfrm>
              <a:custGeom>
                <a:gdLst>
                  <a:gd fmla="*/ 7894 w 7897" name="TX0"/>
                  <a:gd fmla="*/ 0 h 10329" name="TY0"/>
                  <a:gd fmla="*/ 7774 w 7897" name="TX1"/>
                  <a:gd fmla="*/ 460 h 10329" name="TY1"/>
                  <a:gd fmla="*/ 7894 w 7897" name="TX2"/>
                  <a:gd fmla="*/ 0 h 10329" name="TY2"/>
                  <a:gd fmla="*/ 7752 w 7897" name="TX4"/>
                  <a:gd fmla="*/ 515 h 10329" name="TY4"/>
                  <a:gd fmla="*/ 7730 w 7897" name="TX5"/>
                  <a:gd fmla="*/ 569 h 10329" name="TY5"/>
                  <a:gd fmla="*/ 7752 w 7897" name="TX6"/>
                  <a:gd fmla="*/ 515 h 10329" name="TY6"/>
                  <a:gd fmla="*/ 7686 w 7897" name="TX8"/>
                  <a:gd fmla="*/ 679 h 10329" name="TY8"/>
                  <a:gd fmla="*/ 7631 w 7897" name="TX9"/>
                  <a:gd fmla="*/ 788 h 10329" name="TY9"/>
                  <a:gd fmla="*/ 7609 w 7897" name="TX10"/>
                  <a:gd fmla="*/ 844 h 10329" name="TY10"/>
                  <a:gd fmla="*/ 7587 w 7897" name="TX11"/>
                  <a:gd fmla="*/ 898 h 10329" name="TY11"/>
                  <a:gd fmla="*/ 7621 w 7897" name="TX12"/>
                  <a:gd fmla="*/ 844 h 10329" name="TY12"/>
                  <a:gd fmla="*/ 7642 w 7897" name="TX13"/>
                  <a:gd fmla="*/ 788 h 10329" name="TY13"/>
                  <a:gd fmla="*/ 7686 w 7897" name="TX14"/>
                  <a:gd fmla="*/ 679 h 10329" name="TY14"/>
                  <a:gd fmla="*/ 7587 w 7897" name="TX16"/>
                  <a:gd fmla="*/ 898 h 10329" name="TY16"/>
                  <a:gd fmla="*/ 7587 w 7897" name="TX17"/>
                  <a:gd fmla="*/ 898 h 10329" name="TY17"/>
                  <a:gd fmla="*/ 7346 w 7897" name="TX18"/>
                  <a:gd fmla="*/ 1303 h 10329" name="TY18"/>
                  <a:gd fmla="*/ 7281 w 7897" name="TX19"/>
                  <a:gd fmla="*/ 1402 h 10329" name="TY19"/>
                  <a:gd fmla="*/ 7259 w 7897" name="TX20"/>
                  <a:gd fmla="*/ 1435 h 10329" name="TY20"/>
                  <a:gd fmla="*/ 7248 w 7897" name="TX21"/>
                  <a:gd fmla="*/ 1457 h 10329" name="TY21"/>
                  <a:gd fmla="*/ 7248 w 7897" name="TX22"/>
                  <a:gd fmla="*/ 1457 h 10329" name="TY22"/>
                  <a:gd fmla="*/ 7270 w 7897" name="TX23"/>
                  <a:gd fmla="*/ 1435 h 10329" name="TY23"/>
                  <a:gd fmla="*/ 7281 w 7897" name="TX24"/>
                  <a:gd fmla="*/ 1413 h 10329" name="TY24"/>
                  <a:gd fmla="*/ 7358 w 7897" name="TX25"/>
                  <a:gd fmla="*/ 1314 h 10329" name="TY25"/>
                  <a:gd fmla="*/ 7587 w 7897" name="TX26"/>
                  <a:gd fmla="*/ 898 h 10329" name="TY26"/>
                  <a:gd fmla="*/ 7248 w 7897" name="TX28"/>
                  <a:gd fmla="*/ 1457 h 10329" name="TY28"/>
                  <a:gd fmla="*/ 7215 w 7897" name="TX29"/>
                  <a:gd fmla="*/ 1500 h 10329" name="TY29"/>
                  <a:gd fmla="*/ 7062 w 7897" name="TX30"/>
                  <a:gd fmla="*/ 1698 h 10329" name="TY30"/>
                  <a:gd fmla="*/ 6755 w 7897" name="TX31"/>
                  <a:gd fmla="*/ 2048 h 10329" name="TY31"/>
                  <a:gd fmla="*/ 6711 w 7897" name="TX32"/>
                  <a:gd fmla="*/ 2092 h 10329" name="TY32"/>
                  <a:gd fmla="*/ 6668 w 7897" name="TX33"/>
                  <a:gd fmla="*/ 2136 h 10329" name="TY33"/>
                  <a:gd fmla="*/ 6580 w 7897" name="TX34"/>
                  <a:gd fmla="*/ 2223 h 10329" name="TY34"/>
                  <a:gd fmla="*/ 6416 w 7897" name="TX35"/>
                  <a:gd fmla="*/ 2387 h 10329" name="TY35"/>
                  <a:gd fmla="*/ 6591 w 7897" name="TX36"/>
                  <a:gd fmla="*/ 2223 h 10329" name="TY36"/>
                  <a:gd fmla="*/ 6679 w 7897" name="TX37"/>
                  <a:gd fmla="*/ 2146 h 10329" name="TY37"/>
                  <a:gd fmla="*/ 6723 w 7897" name="TX38"/>
                  <a:gd fmla="*/ 2102 h 10329" name="TY38"/>
                  <a:gd fmla="*/ 6755 w 7897" name="TX39"/>
                  <a:gd fmla="*/ 2058 h 10329" name="TY39"/>
                  <a:gd fmla="*/ 7073 w 7897" name="TX40"/>
                  <a:gd fmla="*/ 1698 h 10329" name="TY40"/>
                  <a:gd fmla="*/ 7215 w 7897" name="TX41"/>
                  <a:gd fmla="*/ 1511 h 10329" name="TY41"/>
                  <a:gd fmla="*/ 7248 w 7897" name="TX42"/>
                  <a:gd fmla="*/ 1457 h 10329" name="TY42"/>
                  <a:gd fmla="*/ 6416 w 7897" name="TX44"/>
                  <a:gd fmla="*/ 2387 h 10329" name="TY44"/>
                  <a:gd fmla="*/ 6416 w 7897" name="TX45"/>
                  <a:gd fmla="*/ 2387 h 10329" name="TY45"/>
                  <a:gd fmla="*/ 6054 w 7897" name="TX46"/>
                  <a:gd fmla="*/ 2693 h 10329" name="TY46"/>
                  <a:gd fmla="*/ 4577 w 7897" name="TX47"/>
                  <a:gd fmla="*/ 3909 h 10329" name="TY47"/>
                  <a:gd fmla="*/ 4227 w 7897" name="TX48"/>
                  <a:gd fmla="*/ 4216 h 10329" name="TY48"/>
                  <a:gd fmla="*/ 4183 w 7897" name="TX49"/>
                  <a:gd fmla="*/ 4260 h 10329" name="TY49"/>
                  <a:gd fmla="*/ 4139 w 7897" name="TX50"/>
                  <a:gd fmla="*/ 4303 h 10329" name="TY50"/>
                  <a:gd fmla="*/ 4051 w 7897" name="TX51"/>
                  <a:gd fmla="*/ 4380 h 10329" name="TY51"/>
                  <a:gd fmla="*/ 3964 w 7897" name="TX52"/>
                  <a:gd fmla="*/ 4467 h 10329" name="TY52"/>
                  <a:gd fmla="*/ 3876 w 7897" name="TX53"/>
                  <a:gd fmla="*/ 4544 h 10329" name="TY53"/>
                  <a:gd fmla="*/ 3548 w 7897" name="TX54"/>
                  <a:gd fmla="*/ 4895 h 10329" name="TY54"/>
                  <a:gd fmla="*/ 3383 w 7897" name="TX55"/>
                  <a:gd fmla="*/ 5058 h 10329" name="TY55"/>
                  <a:gd fmla="*/ 3219 w 7897" name="TX56"/>
                  <a:gd fmla="*/ 5234 h 10329" name="TY56"/>
                  <a:gd fmla="*/ 2037 w 7897" name="TX57"/>
                  <a:gd fmla="*/ 6734 h 10329" name="TY57"/>
                  <a:gd fmla="*/ 1971 w 7897" name="TX58"/>
                  <a:gd fmla="*/ 6832 h 10329" name="TY58"/>
                  <a:gd fmla="*/ 1905 w 7897" name="TX59"/>
                  <a:gd fmla="*/ 6931 h 10329" name="TY59"/>
                  <a:gd fmla="*/ 1774 w 7897" name="TX60"/>
                  <a:gd fmla="*/ 7128 h 10329" name="TY60"/>
                  <a:gd fmla="*/ 1653 w 7897" name="TX61"/>
                  <a:gd fmla="*/ 7336 h 10329" name="TY61"/>
                  <a:gd fmla="*/ 1785 w 7897" name="TX62"/>
                  <a:gd fmla="*/ 7139 h 10329" name="TY62"/>
                  <a:gd fmla="*/ 1916 w 7897" name="TX63"/>
                  <a:gd fmla="*/ 6942 h 10329" name="TY63"/>
                  <a:gd fmla="*/ 1982 w 7897" name="TX64"/>
                  <a:gd fmla="*/ 6843 h 10329" name="TY64"/>
                  <a:gd fmla="*/ 2047 w 7897" name="TX65"/>
                  <a:gd fmla="*/ 6744 h 10329" name="TY65"/>
                  <a:gd fmla="*/ 3230 w 7897" name="TX66"/>
                  <a:gd fmla="*/ 5245 h 10329" name="TY66"/>
                  <a:gd fmla="*/ 3394 w 7897" name="TX67"/>
                  <a:gd fmla="*/ 5070 h 10329" name="TY67"/>
                  <a:gd fmla="*/ 3558 w 7897" name="TX68"/>
                  <a:gd fmla="*/ 4895 h 10329" name="TY68"/>
                  <a:gd fmla="*/ 3887 w 7897" name="TX69"/>
                  <a:gd fmla="*/ 4555 h 10329" name="TY69"/>
                  <a:gd fmla="*/ 3974 w 7897" name="TX70"/>
                  <a:gd fmla="*/ 4479 h 10329" name="TY70"/>
                  <a:gd fmla="*/ 4062 w 7897" name="TX71"/>
                  <a:gd fmla="*/ 4391 h 10329" name="TY71"/>
                  <a:gd fmla="*/ 4149 w 7897" name="TX72"/>
                  <a:gd fmla="*/ 4314 h 10329" name="TY72"/>
                  <a:gd fmla="*/ 4183 w 7897" name="TX73"/>
                  <a:gd fmla="*/ 4270 h 10329" name="TY73"/>
                  <a:gd fmla="*/ 4227 w 7897" name="TX74"/>
                  <a:gd fmla="*/ 4226 h 10329" name="TY74"/>
                  <a:gd fmla="*/ 4587 w 7897" name="TX75"/>
                  <a:gd fmla="*/ 3909 h 10329" name="TY75"/>
                  <a:gd fmla="*/ 6066 w 7897" name="TX76"/>
                  <a:gd fmla="*/ 2705 h 10329" name="TY76"/>
                  <a:gd fmla="*/ 6416 w 7897" name="TX77"/>
                  <a:gd fmla="*/ 2387 h 10329" name="TY77"/>
                  <a:gd fmla="*/ 1653 w 7897" name="TX79"/>
                  <a:gd fmla="*/ 7336 h 10329" name="TY79"/>
                  <a:gd fmla="*/ 1587 w 7897" name="TX80"/>
                  <a:gd fmla="*/ 7435 h 10329" name="TY80"/>
                  <a:gd fmla="*/ 1522 w 7897" name="TX81"/>
                  <a:gd fmla="*/ 7533 h 10329" name="TY81"/>
                  <a:gd fmla="*/ 1402 w 7897" name="TX82"/>
                  <a:gd fmla="*/ 7741 h 10329" name="TY82"/>
                  <a:gd fmla="*/ 1347 w 7897" name="TX83"/>
                  <a:gd fmla="*/ 7839 h 10329" name="TY83"/>
                  <a:gd fmla="*/ 1281 w 7897" name="TX84"/>
                  <a:gd fmla="*/ 7949 h 10329" name="TY84"/>
                  <a:gd fmla="*/ 1227 w 7897" name="TX85"/>
                  <a:gd fmla="*/ 8048 h 10329" name="TY85"/>
                  <a:gd fmla="*/ 1193 w 7897" name="TX86"/>
                  <a:gd fmla="*/ 8102 h 10329" name="TY86"/>
                  <a:gd fmla="*/ 1171 w 7897" name="TX87"/>
                  <a:gd fmla="*/ 8157 h 10329" name="TY87"/>
                  <a:gd fmla="*/ 1062 w 7897" name="TX88"/>
                  <a:gd fmla="*/ 8365 h 10329" name="TY88"/>
                  <a:gd fmla="*/ 176 w 7897" name="TX89"/>
                  <a:gd fmla="*/ 10051 h 10329" name="TY89"/>
                  <a:gd fmla="*/ 0 w 7897" name="TX90"/>
                  <a:gd fmla="*/ 10325 h 10329" name="TY90"/>
                  <a:gd fmla="*/ 11 w 7897" name="TX91"/>
                  <a:gd fmla="*/ 10325 h 10329" name="TY91"/>
                  <a:gd fmla="*/ 186 w 7897" name="TX92"/>
                  <a:gd fmla="*/ 10062 h 10329" name="TY92"/>
                  <a:gd fmla="*/ 1062 w 7897" name="TX93"/>
                  <a:gd fmla="*/ 8376 h 10329" name="TY93"/>
                  <a:gd fmla="*/ 1183 w 7897" name="TX94"/>
                  <a:gd fmla="*/ 8157 h 10329" name="TY94"/>
                  <a:gd fmla="*/ 1205 w 7897" name="TX95"/>
                  <a:gd fmla="*/ 8113 h 10329" name="TY95"/>
                  <a:gd fmla="*/ 1237 w 7897" name="TX96"/>
                  <a:gd fmla="*/ 8058 h 10329" name="TY96"/>
                  <a:gd fmla="*/ 1292 w 7897" name="TX97"/>
                  <a:gd fmla="*/ 7949 h 10329" name="TY97"/>
                  <a:gd fmla="*/ 1347 w 7897" name="TX98"/>
                  <a:gd fmla="*/ 7851 h 10329" name="TY98"/>
                  <a:gd fmla="*/ 1412 w 7897" name="TX99"/>
                  <a:gd fmla="*/ 7741 h 10329" name="TY99"/>
                  <a:gd fmla="*/ 1533 w 7897" name="TX100"/>
                  <a:gd fmla="*/ 7544 h 10329" name="TY100"/>
                  <a:gd fmla="*/ 1599 w 7897" name="TX101"/>
                  <a:gd fmla="*/ 7435 h 10329" name="TY101"/>
                  <a:gd fmla="*/ 1653 w 7897" name="TX102"/>
                  <a:gd fmla="*/ 7336 h 10329" name="TY10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</a:cxnLst>
                <a:rect l="l" t="t" r="r" b="b"/>
                <a:pathLst>
                  <a:path w="7897" h="10329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017" name="도형 79"/>
            <p:cNvSpPr>
              <a:spLocks/>
            </p:cNvSpPr>
            <p:nvPr/>
          </p:nvSpPr>
          <p:spPr>
            <a:xfrm rot="0">
              <a:off x="5232400" y="2480310"/>
              <a:ext cx="189230" cy="83820"/>
            </a:xfrm>
            <a:custGeom>
              <a:gdLst>
                <a:gd fmla="*/ 7829 w 8511" name="TX0"/>
                <a:gd fmla="*/ 0 h 3720" name="TY0"/>
                <a:gd fmla="*/ 6768 w 8511" name="TX1"/>
                <a:gd fmla="*/ 286 h 3720" name="TY1"/>
                <a:gd fmla="*/ 5715 w 8511" name="TX2"/>
                <a:gd fmla="*/ 209 h 3720" name="TY2"/>
                <a:gd fmla="*/ 5715 w 8511" name="TX3"/>
                <a:gd fmla="*/ 209 h 3720" name="TY3"/>
                <a:gd fmla="*/ 5442 w 8511" name="TX4"/>
                <a:gd fmla="*/ 1161 h 3720" name="TY4"/>
                <a:gd fmla="*/ 4720 w 8511" name="TX5"/>
                <a:gd fmla="*/ 1577 h 3720" name="TY5"/>
                <a:gd fmla="*/ 1752 w 8511" name="TX6"/>
                <a:gd fmla="*/ 2146 h 3720" name="TY6"/>
                <a:gd fmla="*/ 1369 w 8511" name="TX7"/>
                <a:gd fmla="*/ 2223 h 3720" name="TY7"/>
                <a:gd fmla="*/ 603 w 8511" name="TX8"/>
                <a:gd fmla="*/ 2518 h 3720" name="TY8"/>
                <a:gd fmla="*/ 66 w 8511" name="TX9"/>
                <a:gd fmla="*/ 3526 h 3720" name="TY9"/>
                <a:gd fmla="*/ 3434 w 8511" name="TX10"/>
                <a:gd fmla="*/ 3716 h 3720" name="TY10"/>
                <a:gd fmla="*/ 8508 w 8511" name="TX11"/>
                <a:gd fmla="*/ 3274 h 3720" name="TY11"/>
                <a:gd fmla="*/ 7829 w 8511" name="TX12"/>
                <a:gd fmla="*/ 0 h 372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11" h="3720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18" name="도형 80"/>
            <p:cNvSpPr>
              <a:spLocks/>
            </p:cNvSpPr>
            <p:nvPr/>
          </p:nvSpPr>
          <p:spPr>
            <a:xfrm rot="0">
              <a:off x="5234305" y="2539365"/>
              <a:ext cx="189230" cy="24130"/>
            </a:xfrm>
            <a:custGeom>
              <a:gdLst>
                <a:gd fmla="*/ 8343 w 8510" name="TX0"/>
                <a:gd fmla="*/ 1 h 1017" name="TY0"/>
                <a:gd fmla="*/ 8343 w 8510" name="TX1"/>
                <a:gd fmla="*/ 1 h 1017" name="TY1"/>
                <a:gd fmla="*/ 7621 w 8510" name="TX2"/>
                <a:gd fmla="*/ 275 h 1017" name="TY2"/>
                <a:gd fmla="*/ 3275 w 8510" name="TX3"/>
                <a:gd fmla="*/ 639 h 1017" name="TY3"/>
                <a:gd fmla="*/ 1205 w 8510" name="TX4"/>
                <a:gd fmla="*/ 560 h 1017" name="TY4"/>
                <a:gd fmla="*/ 11 w 8510" name="TX5"/>
                <a:gd fmla="*/ 428 h 1017" name="TY5"/>
                <a:gd fmla="*/ 11 w 8510" name="TX6"/>
                <a:gd fmla="*/ 428 h 1017" name="TY6"/>
                <a:gd fmla="*/ 22 w 8510" name="TX7"/>
                <a:gd fmla="*/ 844 h 1017" name="TY7"/>
                <a:gd fmla="*/ 1962 w 8510" name="TX8"/>
                <a:gd fmla="*/ 1014 h 1017" name="TY8"/>
                <a:gd fmla="*/ 4828 w 8510" name="TX9"/>
                <a:gd fmla="*/ 910 h 1017" name="TY9"/>
                <a:gd fmla="*/ 7587 w 8510" name="TX10"/>
                <a:gd fmla="*/ 789 h 1017" name="TY10"/>
                <a:gd fmla="*/ 8310 w 8510" name="TX11"/>
                <a:gd fmla="*/ 680 h 1017" name="TY11"/>
                <a:gd fmla="*/ 8343 w 8510" name="TX12"/>
                <a:gd fmla="*/ 1 h 101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10" h="1017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19" name="도형 81"/>
            <p:cNvSpPr>
              <a:spLocks/>
            </p:cNvSpPr>
            <p:nvPr/>
          </p:nvSpPr>
          <p:spPr>
            <a:xfrm rot="0">
              <a:off x="5535295" y="2481580"/>
              <a:ext cx="179070" cy="82550"/>
            </a:xfrm>
            <a:custGeom>
              <a:gdLst>
                <a:gd fmla="*/ 647 w 8074" name="TX0"/>
                <a:gd fmla="*/ 0 h 3716" name="TY0"/>
                <a:gd fmla="*/ 1 w 8074" name="TX1"/>
                <a:gd fmla="*/ 3274 h 3716" name="TY1"/>
                <a:gd fmla="*/ 4855 w 8074" name="TX2"/>
                <a:gd fmla="*/ 3713 h 3716" name="TY2"/>
                <a:gd fmla="*/ 8015 w 8074" name="TX3"/>
                <a:gd fmla="*/ 3526 h 3716" name="TY3"/>
                <a:gd fmla="*/ 7501 w 8074" name="TX4"/>
                <a:gd fmla="*/ 2507 h 3716" name="TY4"/>
                <a:gd fmla="*/ 6778 w 8074" name="TX5"/>
                <a:gd fmla="*/ 2212 h 3716" name="TY5"/>
                <a:gd fmla="*/ 6406 w 8074" name="TX6"/>
                <a:gd fmla="*/ 2135 h 3716" name="TY6"/>
                <a:gd fmla="*/ 3603 w 8074" name="TX7"/>
                <a:gd fmla="*/ 1577 h 3716" name="TY7"/>
                <a:gd fmla="*/ 2913 w 8074" name="TX8"/>
                <a:gd fmla="*/ 1161 h 3716" name="TY8"/>
                <a:gd fmla="*/ 2650 w 8074" name="TX9"/>
                <a:gd fmla="*/ 208 h 3716" name="TY9"/>
                <a:gd fmla="*/ 2650 w 8074" name="TX10"/>
                <a:gd fmla="*/ 208 h 3716" name="TY10"/>
                <a:gd fmla="*/ 1670 w 8074" name="TX11"/>
                <a:gd fmla="*/ 282 h 3716" name="TY11"/>
                <a:gd fmla="*/ 647 w 8074" name="TX12"/>
                <a:gd fmla="*/ 0 h 371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4" h="3716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0" name="도형 82"/>
            <p:cNvSpPr>
              <a:spLocks/>
            </p:cNvSpPr>
            <p:nvPr/>
          </p:nvSpPr>
          <p:spPr>
            <a:xfrm rot="0">
              <a:off x="5534025" y="2540000"/>
              <a:ext cx="179070" cy="24130"/>
            </a:xfrm>
            <a:custGeom>
              <a:gdLst>
                <a:gd fmla="*/ 152 w 8072" name="TX0"/>
                <a:gd fmla="*/ 1 h 1017" name="TY0"/>
                <a:gd fmla="*/ 152 w 8072" name="TX1"/>
                <a:gd fmla="*/ 1 h 1017" name="TY1"/>
                <a:gd fmla="*/ 154 w 8072" name="TX2"/>
                <a:gd fmla="*/ 3 h 1017" name="TY2"/>
                <a:gd fmla="*/ 154 w 8072" name="TX3"/>
                <a:gd fmla="*/ 3 h 1017" name="TY3"/>
                <a:gd fmla="*/ 152 w 8072" name="TX4"/>
                <a:gd fmla="*/ 1 h 1017" name="TY4"/>
                <a:gd fmla="*/ 154 w 8072" name="TX6"/>
                <a:gd fmla="*/ 3 h 1017" name="TY6"/>
                <a:gd fmla="*/ 186 w 8072" name="TX7"/>
                <a:gd fmla="*/ 680 h 1017" name="TY7"/>
                <a:gd fmla="*/ 864 w 8072" name="TX8"/>
                <a:gd fmla="*/ 789 h 1017" name="TY8"/>
                <a:gd fmla="*/ 3481 w 8072" name="TX9"/>
                <a:gd fmla="*/ 909 h 1017" name="TY9"/>
                <a:gd fmla="*/ 6202 w 8072" name="TX10"/>
                <a:gd fmla="*/ 1014 h 1017" name="TY10"/>
                <a:gd fmla="*/ 8047 w 8072" name="TX11"/>
                <a:gd fmla="*/ 844 h 1017" name="TY11"/>
                <a:gd fmla="*/ 8057 w 8072" name="TX12"/>
                <a:gd fmla="*/ 428 h 1017" name="TY12"/>
                <a:gd fmla="*/ 8057 w 8072" name="TX13"/>
                <a:gd fmla="*/ 428 h 1017" name="TY13"/>
                <a:gd fmla="*/ 6919 w 8072" name="TX14"/>
                <a:gd fmla="*/ 548 h 1017" name="TY14"/>
                <a:gd fmla="*/ 4903 w 8072" name="TX15"/>
                <a:gd fmla="*/ 636 h 1017" name="TY15"/>
                <a:gd fmla="*/ 843 w 8072" name="TX16"/>
                <a:gd fmla="*/ 274 h 1017" name="TY16"/>
                <a:gd fmla="*/ 154 w 8072" name="TX17"/>
                <a:gd fmla="*/ 3 h 1017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072" h="1017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1" name="도형 83"/>
            <p:cNvSpPr>
              <a:spLocks/>
            </p:cNvSpPr>
            <p:nvPr/>
          </p:nvSpPr>
          <p:spPr>
            <a:xfrm rot="0">
              <a:off x="5217795" y="1753235"/>
              <a:ext cx="435610" cy="222250"/>
            </a:xfrm>
            <a:custGeom>
              <a:gdLst>
                <a:gd fmla="*/ 15476 w 19701" name="TX0"/>
                <a:gd fmla="*/ 1 h 10049" name="TY0"/>
                <a:gd fmla="*/ 13566 w 19701" name="TX1"/>
                <a:gd fmla="*/ 387 h 10049" name="TY1"/>
                <a:gd fmla="*/ 11102 w 19701" name="TX2"/>
                <a:gd fmla="*/ 847 h 10049" name="TY2"/>
                <a:gd fmla="*/ 5535 w 19701" name="TX3"/>
                <a:gd fmla="*/ 1351 h 10049" name="TY3"/>
                <a:gd fmla="*/ 5409 w 19701" name="TX4"/>
                <a:gd fmla="*/ 1350 h 10049" name="TY4"/>
                <a:gd fmla="*/ 4281 w 19701" name="TX5"/>
                <a:gd fmla="*/ 1339 h 10049" name="TY5"/>
                <a:gd fmla="*/ 2946 w 19701" name="TX6"/>
                <a:gd fmla="*/ 1427 h 10049" name="TY6"/>
                <a:gd fmla="*/ 789 w 19701" name="TX7"/>
                <a:gd fmla="*/ 2521 h 10049" name="TY7"/>
                <a:gd fmla="*/ 34 w 19701" name="TX8"/>
                <a:gd fmla="*/ 5620 h 10049" name="TY8"/>
                <a:gd fmla="*/ 340 w 19701" name="TX9"/>
                <a:gd fmla="*/ 8817 h 10049" name="TY9"/>
                <a:gd fmla="*/ 647 w 19701" name="TX10"/>
                <a:gd fmla="*/ 9572 h 10049" name="TY10"/>
                <a:gd fmla="*/ 1304 w 19701" name="TX11"/>
                <a:gd fmla="*/ 9835 h 10049" name="TY11"/>
                <a:gd fmla="*/ 3965 w 19701" name="TX12"/>
                <a:gd fmla="*/ 10046 h 10049" name="TY12"/>
                <a:gd fmla="*/ 8431 w 19701" name="TX13"/>
                <a:gd fmla="*/ 9813 h 10049" name="TY13"/>
                <a:gd fmla="*/ 13567 w 19701" name="TX14"/>
                <a:gd fmla="*/ 9704 h 10049" name="TY14"/>
                <a:gd fmla="*/ 14464 w 19701" name="TX15"/>
                <a:gd fmla="*/ 9704 h 10049" name="TY15"/>
                <a:gd fmla="*/ 16037 w 19701" name="TX16"/>
                <a:gd fmla="*/ 9711 h 10049" name="TY16"/>
                <a:gd fmla="*/ 18219 w 19701" name="TX17"/>
                <a:gd fmla="*/ 9693 h 10049" name="TY17"/>
                <a:gd fmla="*/ 19413 w 19701" name="TX18"/>
                <a:gd fmla="*/ 9562 h 10049" name="TY18"/>
                <a:gd fmla="*/ 18985 w 19701" name="TX19"/>
                <a:gd fmla="*/ 3781 h 10049" name="TY19"/>
                <a:gd fmla="*/ 17792 w 19701" name="TX20"/>
                <a:gd fmla="*/ 1865 h 10049" name="TY20"/>
                <a:gd fmla="*/ 17683 w 19701" name="TX21"/>
                <a:gd fmla="*/ 1733 h 10049" name="TY21"/>
                <a:gd fmla="*/ 16588 w 19701" name="TX22"/>
                <a:gd fmla="*/ 594 h 10049" name="TY22"/>
                <a:gd fmla="*/ 15810 w 19701" name="TX23"/>
                <a:gd fmla="*/ 47 h 10049" name="TY23"/>
                <a:gd fmla="*/ 15476 w 19701" name="TX24"/>
                <a:gd fmla="*/ 1 h 1004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9701" h="10049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2" name="도형 84"/>
            <p:cNvSpPr>
              <a:spLocks/>
            </p:cNvSpPr>
            <p:nvPr/>
          </p:nvSpPr>
          <p:spPr>
            <a:xfrm rot="0">
              <a:off x="5203825" y="1809115"/>
              <a:ext cx="220980" cy="703580"/>
            </a:xfrm>
            <a:custGeom>
              <a:gdLst>
                <a:gd fmla="*/ 4917 w 9990" name="TX0"/>
                <a:gd fmla="*/ 0 h 31957" name="TY0"/>
                <a:gd fmla="*/ 3471 w 9990" name="TX1"/>
                <a:gd fmla="*/ 248 h 31957" name="TY1"/>
                <a:gd fmla="*/ 1709 w 9990" name="TX2"/>
                <a:gd fmla="*/ 1398 h 31957" name="TY2"/>
                <a:gd fmla="*/ 1566 w 9990" name="TX3"/>
                <a:gd fmla="*/ 9610 h 31957" name="TY3"/>
                <a:gd fmla="*/ 2826 w 9990" name="TX4"/>
                <a:gd fmla="*/ 17186 h 31957" name="TY4"/>
                <a:gd fmla="*/ 3690 w 9990" name="TX5"/>
                <a:gd fmla="*/ 20963 h 31957" name="TY5"/>
                <a:gd fmla="*/ 4281 w 9990" name="TX6"/>
                <a:gd fmla="*/ 22846 h 31957" name="TY6"/>
                <a:gd fmla="*/ 4566 w 9990" name="TX7"/>
                <a:gd fmla="*/ 26471 h 31957" name="TY7"/>
                <a:gd fmla="*/ 4873 w 9990" name="TX8"/>
                <a:gd fmla="*/ 27007 h 31957" name="TY8"/>
                <a:gd fmla="*/ 4654 w 9990" name="TX9"/>
                <a:gd fmla="*/ 28135 h 31957" name="TY9"/>
                <a:gd fmla="*/ 5858 w 9990" name="TX10"/>
                <a:gd fmla="*/ 29897 h 31957" name="TY10"/>
                <a:gd fmla="*/ 5267 w 9990" name="TX11"/>
                <a:gd fmla="*/ 30566 h 31957" name="TY11"/>
                <a:gd fmla="*/ 5694 w 9990" name="TX12"/>
                <a:gd fmla="*/ 31452 h 31957" name="TY12"/>
                <a:gd fmla="*/ 8160 w 9990" name="TX13"/>
                <a:gd fmla="*/ 31954 h 31957" name="TY13"/>
                <a:gd fmla="*/ 9471 w 9990" name="TX14"/>
                <a:gd fmla="*/ 31814 h 31957" name="TY14"/>
                <a:gd fmla="*/ 9756 w 9990" name="TX15"/>
                <a:gd fmla="*/ 31704 h 31957" name="TY15"/>
                <a:gd fmla="*/ 9942 w 9990" name="TX16"/>
                <a:gd fmla="*/ 30970 h 31957" name="TY16"/>
                <a:gd fmla="*/ 9734 w 9990" name="TX17"/>
                <a:gd fmla="*/ 24576 h 31957" name="TY17"/>
                <a:gd fmla="*/ 9526 w 9990" name="TX18"/>
                <a:gd fmla="*/ 17613 h 31957" name="TY18"/>
                <a:gd fmla="*/ 9143 w 9990" name="TX19"/>
                <a:gd fmla="*/ 11340 h 31957" name="TY19"/>
                <a:gd fmla="*/ 8628 w 9990" name="TX20"/>
                <a:gd fmla="*/ 5953 h 31957" name="TY20"/>
                <a:gd fmla="*/ 8212 w 9990" name="TX21"/>
                <a:gd fmla="*/ 2668 h 31957" name="TY21"/>
                <a:gd fmla="*/ 6110 w 9990" name="TX22"/>
                <a:gd fmla="*/ 216 h 31957" name="TY22"/>
                <a:gd fmla="*/ 4917 w 9990" name="TX23"/>
                <a:gd fmla="*/ 0 h 3195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990" h="31957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3" name="도형 85"/>
            <p:cNvSpPr>
              <a:spLocks/>
            </p:cNvSpPr>
            <p:nvPr/>
          </p:nvSpPr>
          <p:spPr>
            <a:xfrm rot="0">
              <a:off x="5247005" y="1830070"/>
              <a:ext cx="3810" cy="2540"/>
            </a:xfrm>
            <a:custGeom>
              <a:gdLst>
                <a:gd fmla="*/ 110 w 114" name="TX0"/>
                <a:gd fmla="*/ 1 h 59" name="TY0"/>
                <a:gd fmla="*/ 110 w 114" name="TX1"/>
                <a:gd fmla="*/ 1 h 59" name="TY1"/>
                <a:gd fmla="*/ 11 w 114" name="TX2"/>
                <a:gd fmla="*/ 23 h 59" name="TY2"/>
                <a:gd fmla="*/ 1 w 114" name="TX3"/>
                <a:gd fmla="*/ 23 h 59" name="TY3"/>
                <a:gd fmla="*/ 55 w 114" name="TX4"/>
                <a:gd fmla="*/ 56 h 59" name="TY4"/>
                <a:gd fmla="*/ 110 w 114" name="TX5"/>
                <a:gd fmla="*/ 1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4" h="59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4" name="도형 86"/>
            <p:cNvSpPr>
              <a:spLocks/>
            </p:cNvSpPr>
            <p:nvPr/>
          </p:nvSpPr>
          <p:spPr>
            <a:xfrm rot="0">
              <a:off x="5331460" y="2465705"/>
              <a:ext cx="2540" cy="3810"/>
            </a:xfrm>
            <a:custGeom>
              <a:gdLst>
                <a:gd fmla="*/ 1 w 58" name="TX0"/>
                <a:gd fmla="*/ 0 h 81" name="TY0"/>
                <a:gd fmla="*/ 11 w 58" name="TX1"/>
                <a:gd fmla="*/ 77 h 81" name="TY1"/>
                <a:gd fmla="*/ 33 w 58" name="TX2"/>
                <a:gd fmla="*/ 0 h 8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8" h="81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5" name="도형 87"/>
            <p:cNvSpPr>
              <a:spLocks/>
            </p:cNvSpPr>
            <p:nvPr/>
          </p:nvSpPr>
          <p:spPr>
            <a:xfrm rot="0">
              <a:off x="5248910" y="1811655"/>
              <a:ext cx="130810" cy="698500"/>
            </a:xfrm>
            <a:custGeom>
              <a:gdLst>
                <a:gd fmla="*/ 461 w 5873" name="TX0"/>
                <a:gd fmla="*/ 679 h 31678" name="TY0"/>
                <a:gd fmla="*/ 56 w 5873" name="TX1"/>
                <a:gd fmla="*/ 821 h 31678" name="TY1"/>
                <a:gd fmla="*/ 1 w 5873" name="TX2"/>
                <a:gd fmla="*/ 876 h 31678" name="TY2"/>
                <a:gd fmla="*/ 549 w 5873" name="TX3"/>
                <a:gd fmla="*/ 1500 h 31678" name="TY3"/>
                <a:gd fmla="*/ 549 w 5873" name="TX4"/>
                <a:gd fmla="*/ 1500 h 31678" name="TY4"/>
                <a:gd fmla="*/ 548 w 5873" name="TX5"/>
                <a:gd fmla="*/ 1489 h 31678" name="TY5"/>
                <a:gd fmla="*/ 461 w 5873" name="TX6"/>
                <a:gd fmla="*/ 679 h 31678" name="TY6"/>
                <a:gd fmla="*/ 549 w 5873" name="TX8"/>
                <a:gd fmla="*/ 1500 h 31678" name="TY8"/>
                <a:gd fmla="*/ 560 w 5873" name="TX9"/>
                <a:gd fmla="*/ 1522 h 31678" name="TY9"/>
                <a:gd fmla="*/ 549 w 5873" name="TX10"/>
                <a:gd fmla="*/ 1500 h 31678" name="TY10"/>
                <a:gd fmla="*/ 4249 w 5873" name="TX12"/>
                <a:gd fmla="*/ 3985 h 31678" name="TY12"/>
                <a:gd fmla="*/ 4271 w 5873" name="TX13"/>
                <a:gd fmla="*/ 4204 h 31678" name="TY13"/>
                <a:gd fmla="*/ 4282 w 5873" name="TX14"/>
                <a:gd fmla="*/ 4412 h 31678" name="TY14"/>
                <a:gd fmla="*/ 4260 w 5873" name="TX15"/>
                <a:gd fmla="*/ 4204 h 31678" name="TY15"/>
                <a:gd fmla="*/ 4249 w 5873" name="TX16"/>
                <a:gd fmla="*/ 3985 h 31678" name="TY16"/>
                <a:gd fmla="*/ 735 w 5873" name="TX18"/>
                <a:gd fmla="*/ 3701 h 31678" name="TY18"/>
                <a:gd fmla="*/ 1151 w 5873" name="TX19"/>
                <a:gd fmla="*/ 6251 h 31678" name="TY19"/>
                <a:gd fmla="*/ 1446 w 5873" name="TX20"/>
                <a:gd fmla="*/ 5945 h 31678" name="TY20"/>
                <a:gd fmla="*/ 1173 w 5873" name="TX21"/>
                <a:gd fmla="*/ 5518 h 31678" name="TY21"/>
                <a:gd fmla="*/ 1140 w 5873" name="TX22"/>
                <a:gd fmla="*/ 5375 h 31678" name="TY22"/>
                <a:gd fmla="*/ 735 w 5873" name="TX23"/>
                <a:gd fmla="*/ 3701 h 31678" name="TY23"/>
                <a:gd fmla="*/ 3932 w 5873" name="TX25"/>
                <a:gd fmla="*/ 0 h 31678" name="TY25"/>
                <a:gd fmla="*/ 3932 w 5873" name="TX26"/>
                <a:gd fmla="*/ 0 h 31678" name="TY26"/>
                <a:gd fmla="*/ 4348 w 5873" name="TX27"/>
                <a:gd fmla="*/ 1248 h 31678" name="TY27"/>
                <a:gd fmla="*/ 4852 w 5873" name="TX28"/>
                <a:gd fmla="*/ 3810 h 31678" name="TY28"/>
                <a:gd fmla="*/ 4862 w 5873" name="TX29"/>
                <a:gd fmla="*/ 3942 h 31678" name="TY29"/>
                <a:gd fmla="*/ 4731 w 5873" name="TX30"/>
                <a:gd fmla="*/ 4073 h 31678" name="TY30"/>
                <a:gd fmla="*/ 4249 w 5873" name="TX31"/>
                <a:gd fmla="*/ 3777 h 31678" name="TY31"/>
                <a:gd fmla="*/ 4238 w 5873" name="TX32"/>
                <a:gd fmla="*/ 3865 h 31678" name="TY32"/>
                <a:gd fmla="*/ 4249 w 5873" name="TX33"/>
                <a:gd fmla="*/ 3985 h 31678" name="TY33"/>
                <a:gd fmla="*/ 4238 w 5873" name="TX34"/>
                <a:gd fmla="*/ 3920 h 31678" name="TY34"/>
                <a:gd fmla="*/ 4238 w 5873" name="TX35"/>
                <a:gd fmla="*/ 3920 h 31678" name="TY35"/>
                <a:gd fmla="*/ 4260 w 5873" name="TX36"/>
                <a:gd fmla="*/ 5562 h 31678" name="TY36"/>
                <a:gd fmla="*/ 4227 w 5873" name="TX37"/>
                <a:gd fmla="*/ 6153 h 31678" name="TY37"/>
                <a:gd fmla="*/ 4085 w 5873" name="TX38"/>
                <a:gd fmla="*/ 6328 h 31678" name="TY38"/>
                <a:gd fmla="*/ 4063 w 5873" name="TX39"/>
                <a:gd fmla="*/ 6339 h 31678" name="TY39"/>
                <a:gd fmla="*/ 3920 w 5873" name="TX40"/>
                <a:gd fmla="*/ 6263 h 31678" name="TY40"/>
                <a:gd fmla="*/ 3855 w 5873" name="TX41"/>
                <a:gd fmla="*/ 6076 h 31678" name="TY41"/>
                <a:gd fmla="*/ 3428 w 5873" name="TX42"/>
                <a:gd fmla="*/ 3208 h 31678" name="TY42"/>
                <a:gd fmla="*/ 3242 w 5873" name="TX43"/>
                <a:gd fmla="*/ 2672 h 31678" name="TY43"/>
                <a:gd fmla="*/ 3154 w 5873" name="TX44"/>
                <a:gd fmla="*/ 2912 h 31678" name="TY44"/>
                <a:gd fmla="*/ 3538 w 5873" name="TX45"/>
                <a:gd fmla="*/ 6689 h 31678" name="TY45"/>
                <a:gd fmla="*/ 3363 w 5873" name="TX46"/>
                <a:gd fmla="*/ 6996 h 31678" name="TY46"/>
                <a:gd fmla="*/ 3351 w 5873" name="TX47"/>
                <a:gd fmla="*/ 6996 h 31678" name="TY47"/>
                <a:gd fmla="*/ 3154 w 5873" name="TX48"/>
                <a:gd fmla="*/ 6723 h 31678" name="TY48"/>
                <a:gd fmla="*/ 2453 w 5873" name="TX49"/>
                <a:gd fmla="*/ 2956 h 31678" name="TY49"/>
                <a:gd fmla="*/ 2234 w 5873" name="TX50"/>
                <a:gd fmla="*/ 2945 h 31678" name="TY50"/>
                <a:gd fmla="*/ 2224 w 5873" name="TX51"/>
                <a:gd fmla="*/ 2945 h 31678" name="TY51"/>
                <a:gd fmla="*/ 2169 w 5873" name="TX52"/>
                <a:gd fmla="*/ 2967 h 31678" name="TY52"/>
                <a:gd fmla="*/ 2169 w 5873" name="TX53"/>
                <a:gd fmla="*/ 3022 h 31678" name="TY53"/>
                <a:gd fmla="*/ 2793 w 5873" name="TX54"/>
                <a:gd fmla="*/ 6657 h 31678" name="TY54"/>
                <a:gd fmla="*/ 2694 w 5873" name="TX55"/>
                <a:gd fmla="*/ 6679 h 31678" name="TY55"/>
                <a:gd fmla="*/ 2333 w 5873" name="TX56"/>
                <a:gd fmla="*/ 6470 h 31678" name="TY56"/>
                <a:gd fmla="*/ 2147 w 5873" name="TX57"/>
                <a:gd fmla="*/ 5989 h 31678" name="TY57"/>
                <a:gd fmla="*/ 1490 w 5873" name="TX58"/>
                <a:gd fmla="*/ 3131 h 31678" name="TY58"/>
                <a:gd fmla="*/ 1490 w 5873" name="TX59"/>
                <a:gd fmla="*/ 3131 h 31678" name="TY59"/>
                <a:gd fmla="*/ 1556 w 5873" name="TX60"/>
                <a:gd fmla="*/ 5956 h 31678" name="TY60"/>
                <a:gd fmla="*/ 1512 w 5873" name="TX61"/>
                <a:gd fmla="*/ 5956 h 31678" name="TY61"/>
                <a:gd fmla="*/ 1906 w 5873" name="TX62"/>
                <a:gd fmla="*/ 6930 h 31678" name="TY62"/>
                <a:gd fmla="*/ 2497 w 5873" name="TX63"/>
                <a:gd fmla="*/ 7270 h 31678" name="TY63"/>
                <a:gd fmla="*/ 2738 w 5873" name="TX64"/>
                <a:gd fmla="*/ 7719 h 31678" name="TY64"/>
                <a:gd fmla="*/ 2716 w 5873" name="TX65"/>
                <a:gd fmla="*/ 11146 h 31678" name="TY65"/>
                <a:gd fmla="*/ 3275 w 5873" name="TX66"/>
                <a:gd fmla="*/ 12087 h 31678" name="TY66"/>
                <a:gd fmla="*/ 2202 w 5873" name="TX67"/>
                <a:gd fmla="*/ 15623 h 31678" name="TY67"/>
                <a:gd fmla="*/ 1840 w 5873" name="TX68"/>
                <a:gd fmla="*/ 16521 h 31678" name="TY68"/>
                <a:gd fmla="*/ 2191 w 5873" name="TX69"/>
                <a:gd fmla="*/ 16718 h 31678" name="TY69"/>
                <a:gd fmla="*/ 3307 w 5873" name="TX70"/>
                <a:gd fmla="*/ 16872 h 31678" name="TY70"/>
                <a:gd fmla="*/ 4008 w 5873" name="TX71"/>
                <a:gd fmla="*/ 16817 h 31678" name="TY71"/>
                <a:gd fmla="*/ 4008 w 5873" name="TX72"/>
                <a:gd fmla="*/ 16817 h 31678" name="TY72"/>
                <a:gd fmla="*/ 3461 w 5873" name="TX73"/>
                <a:gd fmla="*/ 17791 h 31678" name="TY73"/>
                <a:gd fmla="*/ 3187 w 5873" name="TX74"/>
                <a:gd fmla="*/ 18820 h 31678" name="TY74"/>
                <a:gd fmla="*/ 3614 w 5873" name="TX75"/>
                <a:gd fmla="*/ 18996 h 31678" name="TY75"/>
                <a:gd fmla="*/ 4107 w 5873" name="TX76"/>
                <a:gd fmla="*/ 18930 h 31678" name="TY76"/>
                <a:gd fmla="*/ 4599 w 5873" name="TX77"/>
                <a:gd fmla="*/ 18854 h 31678" name="TY77"/>
                <a:gd fmla="*/ 5027 w 5873" name="TX78"/>
                <a:gd fmla="*/ 19018 h 31678" name="TY78"/>
                <a:gd fmla="*/ 5180 w 5873" name="TX79"/>
                <a:gd fmla="*/ 19379 h 31678" name="TY79"/>
                <a:gd fmla="*/ 5180 w 5873" name="TX80"/>
                <a:gd fmla="*/ 1796 h 31678" name="TY80"/>
                <a:gd fmla="*/ 5869 w 5873" name="TX81"/>
                <a:gd fmla="*/ 1796 h 31678" name="TY81"/>
                <a:gd fmla="*/ 4063 w 5873" name="TX82"/>
                <a:gd fmla="*/ 44 h 31678" name="TY82"/>
                <a:gd fmla="*/ 3932 w 5873" name="TX83"/>
                <a:gd fmla="*/ 0 h 31678" name="TY83"/>
                <a:gd fmla="*/ 4436 w 5873" name="TX85"/>
                <a:gd fmla="*/ 23036 h 31678" name="TY85"/>
                <a:gd fmla="*/ 4786 w 5873" name="TX86"/>
                <a:gd fmla="*/ 23090 h 31678" name="TY86"/>
                <a:gd fmla="*/ 4961 w 5873" name="TX87"/>
                <a:gd fmla="*/ 23102 h 31678" name="TY87"/>
                <a:gd fmla="*/ 4786 w 5873" name="TX88"/>
                <a:gd fmla="*/ 23102 h 31678" name="TY88"/>
                <a:gd fmla="*/ 4436 w 5873" name="TX89"/>
                <a:gd fmla="*/ 23036 h 31678" name="TY89"/>
                <a:gd fmla="*/ 5180 w 5873" name="TX91"/>
                <a:gd fmla="*/ 19773 h 31678" name="TY91"/>
                <a:gd fmla="*/ 3822 w 5873" name="TX92"/>
                <a:gd fmla="*/ 22095 h 31678" name="TY92"/>
                <a:gd fmla="*/ 3384 w 5873" name="TX93"/>
                <a:gd fmla="*/ 22631 h 31678" name="TY93"/>
                <a:gd fmla="*/ 3636 w 5873" name="TX94"/>
                <a:gd fmla="*/ 23003 h 31678" name="TY94"/>
                <a:gd fmla="*/ 4840 w 5873" name="TX95"/>
                <a:gd fmla="*/ 23528 h 31678" name="TY95"/>
                <a:gd fmla="*/ 3450 w 5873" name="TX96"/>
                <a:gd fmla="*/ 23944 h 31678" name="TY96"/>
                <a:gd fmla="*/ 2431 w 5873" name="TX97"/>
                <a:gd fmla="*/ 23725 h 31678" name="TY97"/>
                <a:gd fmla="*/ 2431 w 5873" name="TX98"/>
                <a:gd fmla="*/ 23725 h 31678" name="TY98"/>
                <a:gd fmla="*/ 5180 w 5873" name="TX99"/>
                <a:gd fmla="*/ 25861 h 31678" name="TY99"/>
                <a:gd fmla="*/ 5180 w 5873" name="TX100"/>
                <a:gd fmla="*/ 23102 h 31678" name="TY100"/>
                <a:gd fmla="*/ 4961 w 5873" name="TX101"/>
                <a:gd fmla="*/ 23102 h 31678" name="TY101"/>
                <a:gd fmla="*/ 5136 w 5873" name="TX102"/>
                <a:gd fmla="*/ 23090 h 31678" name="TY102"/>
                <a:gd fmla="*/ 5180 w 5873" name="TX103"/>
                <a:gd fmla="*/ 23090 h 31678" name="TY103"/>
                <a:gd fmla="*/ 5180 w 5873" name="TX104"/>
                <a:gd fmla="*/ 19773 h 31678" name="TY104"/>
                <a:gd fmla="*/ 5180 w 5873" name="TX106"/>
                <a:gd fmla="*/ 25937 h 31678" name="TY106"/>
                <a:gd fmla="*/ 4139 w 5873" name="TX107"/>
                <a:gd fmla="*/ 26353 h 31678" name="TY107"/>
                <a:gd fmla="*/ 4972 w 5873" name="TX108"/>
                <a:gd fmla="*/ 26901 h 31678" name="TY108"/>
                <a:gd fmla="*/ 3932 w 5873" name="TX109"/>
                <a:gd fmla="*/ 27219 h 31678" name="TY109"/>
                <a:gd fmla="*/ 3538 w 5873" name="TX110"/>
                <a:gd fmla="*/ 27185 h 31678" name="TY110"/>
                <a:gd fmla="*/ 3538 w 5873" name="TX111"/>
                <a:gd fmla="*/ 27185 h 31678" name="TY111"/>
                <a:gd fmla="*/ 5180 w 5873" name="TX112"/>
                <a:gd fmla="*/ 28455 h 31678" name="TY112"/>
                <a:gd fmla="*/ 5180 w 5873" name="TX113"/>
                <a:gd fmla="*/ 25937 h 31678" name="TY113"/>
                <a:gd fmla="*/ 5180 w 5873" name="TX115"/>
                <a:gd fmla="*/ 29540 h 31678" name="TY115"/>
                <a:gd fmla="*/ 4358 w 5873" name="TX116"/>
                <a:gd fmla="*/ 29715 h 31678" name="TY116"/>
                <a:gd fmla="*/ 4577 w 5873" name="TX117"/>
                <a:gd fmla="*/ 29715 h 31678" name="TY117"/>
                <a:gd fmla="*/ 5071 w 5873" name="TX118"/>
                <a:gd fmla="*/ 29703 h 31678" name="TY118"/>
                <a:gd fmla="*/ 5180 w 5873" name="TX119"/>
                <a:gd fmla="*/ 29693 h 31678" name="TY119"/>
                <a:gd fmla="*/ 5180 w 5873" name="TX120"/>
                <a:gd fmla="*/ 29540 h 31678" name="TY120"/>
                <a:gd fmla="*/ 3779 w 5873" name="TX122"/>
                <a:gd fmla="*/ 29715 h 31678" name="TY122"/>
                <a:gd fmla="*/ 3779 w 5873" name="TX123"/>
                <a:gd fmla="*/ 29725 h 31678" name="TY123"/>
                <a:gd fmla="*/ 3811 w 5873" name="TX124"/>
                <a:gd fmla="*/ 29725 h 31678" name="TY124"/>
                <a:gd fmla="*/ 3789 w 5873" name="TX125"/>
                <a:gd fmla="*/ 29802 h 31678" name="TY125"/>
                <a:gd fmla="*/ 4370 w 5873" name="TX126"/>
                <a:gd fmla="*/ 30536 h 31678" name="TY126"/>
                <a:gd fmla="*/ 5180 w 5873" name="TX127"/>
                <a:gd fmla="*/ 30711 h 31678" name="TY127"/>
                <a:gd fmla="*/ 5180 w 5873" name="TX128"/>
                <a:gd fmla="*/ 29715 h 31678" name="TY128"/>
                <a:gd fmla="*/ 5071 w 5873" name="TX129"/>
                <a:gd fmla="*/ 29715 h 31678" name="TY129"/>
                <a:gd fmla="*/ 4611 w 5873" name="TX130"/>
                <a:gd fmla="*/ 29725 h 31678" name="TY130"/>
                <a:gd fmla="*/ 4501 w 5873" name="TX131"/>
                <a:gd fmla="*/ 29725 h 31678" name="TY131"/>
                <a:gd fmla="*/ 4271 w 5873" name="TX132"/>
                <a:gd fmla="*/ 29715 h 31678" name="TY132"/>
                <a:gd fmla="*/ 4085 w 5873" name="TX133"/>
                <a:gd fmla="*/ 29725 h 31678" name="TY133"/>
                <a:gd fmla="*/ 3779 w 5873" name="TX134"/>
                <a:gd fmla="*/ 29715 h 31678" name="TY134"/>
                <a:gd fmla="*/ 5180 w 5873" name="TX136"/>
                <a:gd fmla="*/ 30832 h 31678" name="TY136"/>
                <a:gd fmla="*/ 4260 w 5873" name="TX137"/>
                <a:gd fmla="*/ 31226 h 31678" name="TY137"/>
                <a:gd fmla="*/ 5180 w 5873" name="TX138"/>
                <a:gd fmla="*/ 31674 h 31678" name="TY138"/>
                <a:gd fmla="*/ 5180 w 5873" name="TX139"/>
                <a:gd fmla="*/ 30832 h 31678" name="TY1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</a:cxnLst>
              <a:rect l="l" t="t" r="r" b="b"/>
              <a:pathLst>
                <a:path w="5873" h="31678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6" name="도형 88"/>
            <p:cNvSpPr>
              <a:spLocks/>
            </p:cNvSpPr>
            <p:nvPr/>
          </p:nvSpPr>
          <p:spPr>
            <a:xfrm rot="0">
              <a:off x="5466080" y="1797685"/>
              <a:ext cx="189230" cy="706120"/>
            </a:xfrm>
            <a:custGeom>
              <a:gdLst>
                <a:gd fmla="*/ 4731 w 8511" name="TX0"/>
                <a:gd fmla="*/ 0 h 32065" name="TY0"/>
                <a:gd fmla="*/ 1544 w 8511" name="TX1"/>
                <a:gd fmla="*/ 1993 h 32065" name="TY1"/>
                <a:gd fmla="*/ 1763 w 8511" name="TX2"/>
                <a:gd fmla="*/ 12886 h 32065" name="TY2"/>
                <a:gd fmla="*/ 2223 w 8511" name="TX3"/>
                <a:gd fmla="*/ 25039 h 32065" name="TY3"/>
                <a:gd fmla="*/ 2256 w 8511" name="TX4"/>
                <a:gd fmla="*/ 26211 h 32065" name="TY4"/>
                <a:gd fmla="*/ 2420 w 8511" name="TX5"/>
                <a:gd fmla="*/ 26966 h 32065" name="TY5"/>
                <a:gd fmla="*/ 2157 w 8511" name="TX6"/>
                <a:gd fmla="*/ 29047 h 32065" name="TY6"/>
                <a:gd fmla="*/ 2398 w 8511" name="TX7"/>
                <a:gd fmla="*/ 29474 h 32065" name="TY7"/>
                <a:gd fmla="*/ 2311 w 8511" name="TX8"/>
                <a:gd fmla="*/ 30623 h 32065" name="TY8"/>
                <a:gd fmla="*/ 4511 w 8511" name="TX9"/>
                <a:gd fmla="*/ 32062 h 32065" name="TY9"/>
                <a:gd fmla="*/ 7040 w 8511" name="TX10"/>
                <a:gd fmla="*/ 31718 h 32065" name="TY10"/>
                <a:gd fmla="*/ 7763 w 8511" name="TX11"/>
                <a:gd fmla="*/ 31073 h 32065" name="TY11"/>
                <a:gd fmla="*/ 7632 w 8511" name="TX12"/>
                <a:gd fmla="*/ 30569 h 32065" name="TY12"/>
                <a:gd fmla="*/ 7347 w 8511" name="TX13"/>
                <a:gd fmla="*/ 28576 h 32065" name="TY13"/>
                <a:gd fmla="*/ 7337 w 8511" name="TX14"/>
                <a:gd fmla="*/ 27722 h 32065" name="TY14"/>
                <a:gd fmla="*/ 7468 w 8511" name="TX15"/>
                <a:gd fmla="*/ 24492 h 32065" name="TY15"/>
                <a:gd fmla="*/ 7654 w 8511" name="TX16"/>
                <a:gd fmla="*/ 22992 h 32065" name="TY16"/>
                <a:gd fmla="*/ 7588 w 8511" name="TX17"/>
                <a:gd fmla="*/ 21985 h 32065" name="TY17"/>
                <a:gd fmla="*/ 7621 w 8511" name="TX18"/>
                <a:gd fmla="*/ 20825 h 32065" name="TY18"/>
                <a:gd fmla="*/ 8125 w 8511" name="TX19"/>
                <a:gd fmla="*/ 14156 h 32065" name="TY19"/>
                <a:gd fmla="*/ 8431 w 8511" name="TX20"/>
                <a:gd fmla="*/ 9723 h 32065" name="TY20"/>
                <a:gd fmla="*/ 8190 w 8511" name="TX21"/>
                <a:gd fmla="*/ 5923 h 32065" name="TY21"/>
                <a:gd fmla="*/ 4731 w 8511" name="TX22"/>
                <a:gd fmla="*/ 0 h 32065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8511" h="32065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7" name="도형 89"/>
            <p:cNvSpPr>
              <a:spLocks/>
            </p:cNvSpPr>
            <p:nvPr/>
          </p:nvSpPr>
          <p:spPr>
            <a:xfrm rot="0">
              <a:off x="5500370" y="1816100"/>
              <a:ext cx="19050" cy="26670"/>
            </a:xfrm>
            <a:custGeom>
              <a:gdLst>
                <a:gd fmla="*/ 822 w 825" name="TX0"/>
                <a:gd fmla="*/ 1 h 1121" name="TY0"/>
                <a:gd fmla="*/ 0 w 825" name="TX1"/>
                <a:gd fmla="*/ 1118 h 1121" name="TY1"/>
                <a:gd fmla="*/ 822 w 825" name="TX2"/>
                <a:gd fmla="*/ 1 h 112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825" h="1121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8" name="도형 90"/>
            <p:cNvSpPr>
              <a:spLocks/>
            </p:cNvSpPr>
            <p:nvPr/>
          </p:nvSpPr>
          <p:spPr>
            <a:xfrm rot="0">
              <a:off x="5497195" y="1797050"/>
              <a:ext cx="143510" cy="55880"/>
            </a:xfrm>
            <a:custGeom>
              <a:gdLst>
                <a:gd fmla="*/ 3285 w 6442" name="TX0"/>
                <a:gd fmla="*/ 0 h 2456" name="TY0"/>
                <a:gd fmla="*/ 954 w 6442" name="TX1"/>
                <a:gd fmla="*/ 843 h 2456" name="TY1"/>
                <a:gd fmla="*/ 132 w 6442" name="TX2"/>
                <a:gd fmla="*/ 1960 h 2456" name="TY2"/>
                <a:gd fmla="*/ 1 w 6442" name="TX3"/>
                <a:gd fmla="*/ 2453 h 2456" name="TY3"/>
                <a:gd fmla="*/ 319 w 6442" name="TX4"/>
                <a:gd fmla="*/ 2453 h 2456" name="TY4"/>
                <a:gd fmla="*/ 1161 w 6442" name="TX5"/>
                <a:gd fmla="*/ 2278 h 2456" name="TY5"/>
                <a:gd fmla="*/ 2081 w 6442" name="TX6"/>
                <a:gd fmla="*/ 2453 h 2456" name="TY6"/>
                <a:gd fmla="*/ 6439 w 6442" name="TX7"/>
                <a:gd fmla="*/ 2453 h 2456" name="TY7"/>
                <a:gd fmla="*/ 3297 w 6442" name="TX8"/>
                <a:gd fmla="*/ 0 h 245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442" h="2456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9" name="도형 91"/>
            <p:cNvSpPr>
              <a:spLocks/>
            </p:cNvSpPr>
            <p:nvPr/>
          </p:nvSpPr>
          <p:spPr>
            <a:xfrm rot="0">
              <a:off x="5283200" y="2272030"/>
              <a:ext cx="86360" cy="83820"/>
            </a:xfrm>
            <a:custGeom>
              <a:gdLst>
                <a:gd fmla="*/ 1 w 3834" name="TX0"/>
                <a:gd fmla="*/ 0 h 3745" name="TY0"/>
                <a:gd fmla="*/ 1 w 3834" name="TX1"/>
                <a:gd fmla="*/ 0 h 3745" name="TY1"/>
                <a:gd fmla="*/ 207 w 3834" name="TX2"/>
                <a:gd fmla="*/ 325 h 3745" name="TY2"/>
                <a:gd fmla="*/ 371 w 3834" name="TX3"/>
                <a:gd fmla="*/ 676 h 3745" name="TY3"/>
                <a:gd fmla="*/ 579 w 3834" name="TX4"/>
                <a:gd fmla="*/ 1420 h 3745" name="TY4"/>
                <a:gd fmla="*/ 611 w 3834" name="TX5"/>
                <a:gd fmla="*/ 1617 h 3745" name="TY5"/>
                <a:gd fmla="*/ 645 w 3834" name="TX6"/>
                <a:gd fmla="*/ 1705 h 3745" name="TY6"/>
                <a:gd fmla="*/ 655 w 3834" name="TX7"/>
                <a:gd fmla="*/ 1760 h 3745" name="TY7"/>
                <a:gd fmla="*/ 667 w 3834" name="TX8"/>
                <a:gd fmla="*/ 1804 h 3745" name="TY8"/>
                <a:gd fmla="*/ 689 w 3834" name="TX9"/>
                <a:gd fmla="*/ 1848 h 3745" name="TY9"/>
                <a:gd fmla="*/ 699 w 3834" name="TX10"/>
                <a:gd fmla="*/ 1891 h 3745" name="TY10"/>
                <a:gd fmla="*/ 743 w 3834" name="TX11"/>
                <a:gd fmla="*/ 1979 h 3745" name="TY11"/>
                <a:gd fmla="*/ 765 w 3834" name="TX12"/>
                <a:gd fmla="*/ 2023 h 3745" name="TY12"/>
                <a:gd fmla="*/ 787 w 3834" name="TX13"/>
                <a:gd fmla="*/ 2067 h 3745" name="TY13"/>
                <a:gd fmla="*/ 809 w 3834" name="TX14"/>
                <a:gd fmla="*/ 2110 h 3745" name="TY14"/>
                <a:gd fmla="*/ 830 w 3834" name="TX15"/>
                <a:gd fmla="*/ 2154 h 3745" name="TY15"/>
                <a:gd fmla="*/ 1345 w 3834" name="TX16"/>
                <a:gd fmla="*/ 2734 h 3745" name="TY16"/>
                <a:gd fmla="*/ 1991 w 3834" name="TX17"/>
                <a:gd fmla="*/ 3172 h 3745" name="TY17"/>
                <a:gd fmla="*/ 2068 w 3834" name="TX18"/>
                <a:gd fmla="*/ 3216 h 3745" name="TY18"/>
                <a:gd fmla="*/ 2156 w 3834" name="TX19"/>
                <a:gd fmla="*/ 3260 h 3745" name="TY19"/>
                <a:gd fmla="*/ 2199 w 3834" name="TX20"/>
                <a:gd fmla="*/ 3281 h 3745" name="TY20"/>
                <a:gd fmla="*/ 2243 w 3834" name="TX21"/>
                <a:gd fmla="*/ 3303 h 3745" name="TY21"/>
                <a:gd fmla="*/ 2331 w 3834" name="TX22"/>
                <a:gd fmla="*/ 3347 h 3745" name="TY22"/>
                <a:gd fmla="*/ 2692 w 3834" name="TX23"/>
                <a:gd fmla="*/ 3490 h 3745" name="TY23"/>
                <a:gd fmla="*/ 3448 w 3834" name="TX24"/>
                <a:gd fmla="*/ 3697 h 3745" name="TY24"/>
                <a:gd fmla="*/ 3830 w 3834" name="TX25"/>
                <a:gd fmla="*/ 3741 h 3745" name="TY25"/>
                <a:gd fmla="*/ 3448 w 3834" name="TX26"/>
                <a:gd fmla="*/ 3687 h 3745" name="TY26"/>
                <a:gd fmla="*/ 2703 w 3834" name="TX27"/>
                <a:gd fmla="*/ 3479 h 3745" name="TY27"/>
                <a:gd fmla="*/ 2341 w 3834" name="TX28"/>
                <a:gd fmla="*/ 3337 h 3745" name="TY28"/>
                <a:gd fmla="*/ 2254 w 3834" name="TX29"/>
                <a:gd fmla="*/ 3293 h 3745" name="TY29"/>
                <a:gd fmla="*/ 2210 w 3834" name="TX30"/>
                <a:gd fmla="*/ 3281 h 3745" name="TY30"/>
                <a:gd fmla="*/ 2166 w 3834" name="TX31"/>
                <a:gd fmla="*/ 3260 h 3745" name="TY31"/>
                <a:gd fmla="*/ 2079 w 3834" name="TX32"/>
                <a:gd fmla="*/ 3216 h 3745" name="TY32"/>
                <a:gd fmla="*/ 1991 w 3834" name="TX33"/>
                <a:gd fmla="*/ 3161 h 3745" name="TY33"/>
                <a:gd fmla="*/ 1356 w 3834" name="TX34"/>
                <a:gd fmla="*/ 2723 h 3745" name="TY34"/>
                <a:gd fmla="*/ 842 w 3834" name="TX35"/>
                <a:gd fmla="*/ 2143 h 3745" name="TY35"/>
                <a:gd fmla="*/ 820 w 3834" name="TX36"/>
                <a:gd fmla="*/ 2110 h 3745" name="TY36"/>
                <a:gd fmla="*/ 798 w 3834" name="TX37"/>
                <a:gd fmla="*/ 2067 h 3745" name="TY37"/>
                <a:gd fmla="*/ 776 w 3834" name="TX38"/>
                <a:gd fmla="*/ 2023 h 3745" name="TY38"/>
                <a:gd fmla="*/ 754 w 3834" name="TX39"/>
                <a:gd fmla="*/ 1979 h 3745" name="TY39"/>
                <a:gd fmla="*/ 710 w 3834" name="TX40"/>
                <a:gd fmla="*/ 1891 h 3745" name="TY40"/>
                <a:gd fmla="*/ 699 w 3834" name="TX41"/>
                <a:gd fmla="*/ 1848 h 3745" name="TY41"/>
                <a:gd fmla="*/ 677 w 3834" name="TX42"/>
                <a:gd fmla="*/ 1804 h 3745" name="TY42"/>
                <a:gd fmla="*/ 667 w 3834" name="TX43"/>
                <a:gd fmla="*/ 1749 h 3745" name="TY43"/>
                <a:gd fmla="*/ 655 w 3834" name="TX44"/>
                <a:gd fmla="*/ 1705 h 3745" name="TY44"/>
                <a:gd fmla="*/ 623 w 3834" name="TX45"/>
                <a:gd fmla="*/ 1617 h 3745" name="TY45"/>
                <a:gd fmla="*/ 590 w 3834" name="TX46"/>
                <a:gd fmla="*/ 1420 h 3745" name="TY46"/>
                <a:gd fmla="*/ 382 w 3834" name="TX47"/>
                <a:gd fmla="*/ 676 h 3745" name="TY47"/>
                <a:gd fmla="*/ 217 w 3834" name="TX48"/>
                <a:gd fmla="*/ 325 h 3745" name="TY48"/>
                <a:gd fmla="*/ 1 w 3834" name="TX49"/>
                <a:gd fmla="*/ 0 h 374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834" h="3745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0" name="도형 92"/>
            <p:cNvSpPr>
              <a:spLocks/>
            </p:cNvSpPr>
            <p:nvPr/>
          </p:nvSpPr>
          <p:spPr>
            <a:xfrm rot="0">
              <a:off x="5534660" y="2242185"/>
              <a:ext cx="92710" cy="80010"/>
            </a:xfrm>
            <a:custGeom>
              <a:gdLst>
                <a:gd fmla="*/ 4115 w 4119" name="TX0"/>
                <a:gd fmla="*/ 0 h 3545" name="TY0"/>
                <a:gd fmla="*/ 4115 w 4119" name="TX1"/>
                <a:gd fmla="*/ 0 h 3545" name="TY1"/>
                <a:gd fmla="*/ 3919 w 4119" name="TX2"/>
                <a:gd fmla="*/ 715 h 3545" name="TY2"/>
                <a:gd fmla="*/ 3624 w 4119" name="TX3"/>
                <a:gd fmla="*/ 1404 h 3545" name="TY3"/>
                <a:gd fmla="*/ 2737 w 4119" name="TX4"/>
                <a:gd fmla="*/ 2609 h 3545" name="TY4"/>
                <a:gd fmla="*/ 2157 w 4119" name="TX5"/>
                <a:gd fmla="*/ 3080 h 3545" name="TY5"/>
                <a:gd fmla="*/ 2748 w 4119" name="TX6"/>
                <a:gd fmla="*/ 2620 h 3545" name="TY6"/>
                <a:gd fmla="*/ 3635 w 4119" name="TX7"/>
                <a:gd fmla="*/ 1404 h 3545" name="TY7"/>
                <a:gd fmla="*/ 3931 w 4119" name="TX8"/>
                <a:gd fmla="*/ 715 h 3545" name="TY8"/>
                <a:gd fmla="*/ 4115 w 4119" name="TX9"/>
                <a:gd fmla="*/ 0 h 3545" name="TY9"/>
                <a:gd fmla="*/ 2157 w 4119" name="TX11"/>
                <a:gd fmla="*/ 3080 h 3545" name="TY11"/>
                <a:gd fmla="*/ 2157 w 4119" name="TX12"/>
                <a:gd fmla="*/ 3080 h 3545" name="TY12"/>
                <a:gd fmla="*/ 1478 w 4119" name="TX13"/>
                <a:gd fmla="*/ 3397 h 3545" name="TY13"/>
                <a:gd fmla="*/ 744 w 4119" name="TX14"/>
                <a:gd fmla="*/ 3528 h 3545" name="TY14"/>
                <a:gd fmla="*/ 646 w 4119" name="TX15"/>
                <a:gd fmla="*/ 3531 h 3545" name="TY15"/>
                <a:gd fmla="*/ 0 w 4119" name="TX16"/>
                <a:gd fmla="*/ 3441 h 3545" name="TY16"/>
                <a:gd fmla="*/ 0 w 4119" name="TX17"/>
                <a:gd fmla="*/ 3441 h 3545" name="TY17"/>
                <a:gd fmla="*/ 669 w 4119" name="TX18"/>
                <a:gd fmla="*/ 3541 h 3545" name="TY18"/>
                <a:gd fmla="*/ 744 w 4119" name="TX19"/>
                <a:gd fmla="*/ 3540 h 3545" name="TY19"/>
                <a:gd fmla="*/ 1489 w 4119" name="TX20"/>
                <a:gd fmla="*/ 3408 h 3545" name="TY20"/>
                <a:gd fmla="*/ 2157 w 4119" name="TX21"/>
                <a:gd fmla="*/ 3080 h 3545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119" h="3545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1" name="도형 93"/>
            <p:cNvSpPr>
              <a:spLocks/>
            </p:cNvSpPr>
            <p:nvPr/>
          </p:nvSpPr>
          <p:spPr>
            <a:xfrm rot="0">
              <a:off x="5346065" y="2298065"/>
              <a:ext cx="57150" cy="24130"/>
            </a:xfrm>
            <a:custGeom>
              <a:gdLst>
                <a:gd fmla="*/ 2507 w 2511" name="TX0"/>
                <a:gd fmla="*/ 0 h 1008" name="TY0"/>
                <a:gd fmla="*/ 2507 w 2511" name="TX1"/>
                <a:gd fmla="*/ 0 h 1008" name="TY1"/>
                <a:gd fmla="*/ 2278 w 2511" name="TX2"/>
                <a:gd fmla="*/ 263 h 1008" name="TY2"/>
                <a:gd fmla="*/ 2015 w 2511" name="TX3"/>
                <a:gd fmla="*/ 493 h 1008" name="TY3"/>
                <a:gd fmla="*/ 1391 w 2511" name="TX4"/>
                <a:gd fmla="*/ 832 h 1008" name="TY4"/>
                <a:gd fmla="*/ 701 w 2511" name="TX5"/>
                <a:gd fmla="*/ 985 h 1008" name="TY5"/>
                <a:gd fmla="*/ 530 w 2511" name="TX6"/>
                <a:gd fmla="*/ 994 h 1008" name="TY6"/>
                <a:gd fmla="*/ 351 w 2511" name="TX7"/>
                <a:gd fmla="*/ 985 h 1008" name="TY7"/>
                <a:gd fmla="*/ 1 w 2511" name="TX8"/>
                <a:gd fmla="*/ 931 h 1008" name="TY8"/>
                <a:gd fmla="*/ 1 w 2511" name="TX9"/>
                <a:gd fmla="*/ 931 h 1008" name="TY9"/>
                <a:gd fmla="*/ 351 w 2511" name="TX10"/>
                <a:gd fmla="*/ 997 h 1008" name="TY10"/>
                <a:gd fmla="*/ 531 w 2511" name="TX11"/>
                <a:gd fmla="*/ 1005 h 1008" name="TY11"/>
                <a:gd fmla="*/ 712 w 2511" name="TX12"/>
                <a:gd fmla="*/ 997 h 1008" name="TY12"/>
                <a:gd fmla="*/ 1402 w 2511" name="TX13"/>
                <a:gd fmla="*/ 844 h 1008" name="TY13"/>
                <a:gd fmla="*/ 2015 w 2511" name="TX14"/>
                <a:gd fmla="*/ 504 h 1008" name="TY14"/>
                <a:gd fmla="*/ 2278 w 2511" name="TX15"/>
                <a:gd fmla="*/ 274 h 1008" name="TY15"/>
                <a:gd fmla="*/ 2507 w 2511" name="TX16"/>
                <a:gd fmla="*/ 0 h 1008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511" h="1008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2" name="도형 94"/>
            <p:cNvSpPr>
              <a:spLocks/>
            </p:cNvSpPr>
            <p:nvPr/>
          </p:nvSpPr>
          <p:spPr>
            <a:xfrm rot="0">
              <a:off x="5325110" y="2180590"/>
              <a:ext cx="66040" cy="41910"/>
            </a:xfrm>
            <a:custGeom>
              <a:gdLst>
                <a:gd fmla="*/ 2932 w 2936" name="TX0"/>
                <a:gd fmla="*/ 1 h 1843" name="TY0"/>
                <a:gd fmla="*/ 2735 w 2936" name="TX1"/>
                <a:gd fmla="*/ 427 h 1843" name="TY1"/>
                <a:gd fmla="*/ 2472 w 2936" name="TX2"/>
                <a:gd fmla="*/ 811 h 1843" name="TY2"/>
                <a:gd fmla="*/ 1772 w 2936" name="TX3"/>
                <a:gd fmla="*/ 1413 h 1843" name="TY3"/>
                <a:gd fmla="*/ 918 w 2936" name="TX4"/>
                <a:gd fmla="*/ 1763 h 1843" name="TY4"/>
                <a:gd fmla="*/ 458 w 2936" name="TX5"/>
                <a:gd fmla="*/ 1829 h 1843" name="TY5"/>
                <a:gd fmla="*/ 334 w 2936" name="TX6"/>
                <a:gd fmla="*/ 1833 h 1843" name="TY6"/>
                <a:gd fmla="*/ 0 w 2936" name="TX7"/>
                <a:gd fmla="*/ 1807 h 1843" name="TY7"/>
                <a:gd fmla="*/ 0 w 2936" name="TX8"/>
                <a:gd fmla="*/ 1807 h 1843" name="TY8"/>
                <a:gd fmla="*/ 458 w 2936" name="TX9"/>
                <a:gd fmla="*/ 1840 h 1843" name="TY9"/>
                <a:gd fmla="*/ 918 w 2936" name="TX10"/>
                <a:gd fmla="*/ 1774 h 1843" name="TY10"/>
                <a:gd fmla="*/ 1782 w 2936" name="TX11"/>
                <a:gd fmla="*/ 1424 h 1843" name="TY11"/>
                <a:gd fmla="*/ 2483 w 2936" name="TX12"/>
                <a:gd fmla="*/ 811 h 1843" name="TY12"/>
                <a:gd fmla="*/ 2746 w 2936" name="TX13"/>
                <a:gd fmla="*/ 427 h 1843" name="TY13"/>
                <a:gd fmla="*/ 2932 w 2936" name="TX14"/>
                <a:gd fmla="*/ 1 h 184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936" h="1843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3" name="도형 95"/>
            <p:cNvSpPr>
              <a:spLocks/>
            </p:cNvSpPr>
            <p:nvPr/>
          </p:nvSpPr>
          <p:spPr>
            <a:xfrm rot="0">
              <a:off x="5582920" y="2121535"/>
              <a:ext cx="66040" cy="41910"/>
            </a:xfrm>
            <a:custGeom>
              <a:gdLst>
                <a:gd fmla="*/ 2932 w 2936" name="TX0"/>
                <a:gd fmla="*/ 0 h 1830" name="TY0"/>
                <a:gd fmla="*/ 2738 w 2936" name="TX1"/>
                <a:gd fmla="*/ 410 h 1830" name="TY1"/>
                <a:gd fmla="*/ 2475 w 2936" name="TX2"/>
                <a:gd fmla="*/ 793 h 1830" name="TY2"/>
                <a:gd fmla="*/ 2738 w 2936" name="TX3"/>
                <a:gd fmla="*/ 421 h 1830" name="TY3"/>
                <a:gd fmla="*/ 2932 w 2936" name="TX4"/>
                <a:gd fmla="*/ 0 h 1830" name="TY4"/>
                <a:gd fmla="*/ 2475 w 2936" name="TX6"/>
                <a:gd fmla="*/ 793 h 1830" name="TY6"/>
                <a:gd fmla="*/ 1774 w 2936" name="TX7"/>
                <a:gd fmla="*/ 1396 h 1830" name="TY7"/>
                <a:gd fmla="*/ 920 w 2936" name="TX8"/>
                <a:gd fmla="*/ 1746 h 1830" name="TY8"/>
                <a:gd fmla="*/ 460 w 2936" name="TX9"/>
                <a:gd fmla="*/ 1812 h 1830" name="TY9"/>
                <a:gd fmla="*/ 272 w 2936" name="TX10"/>
                <a:gd fmla="*/ 1818 h 1830" name="TY10"/>
                <a:gd fmla="*/ 1 w 2936" name="TX11"/>
                <a:gd fmla="*/ 1800 h 1830" name="TY11"/>
                <a:gd fmla="*/ 1 w 2936" name="TX12"/>
                <a:gd fmla="*/ 1800 h 1830" name="TY12"/>
                <a:gd fmla="*/ 336 w 2936" name="TX13"/>
                <a:gd fmla="*/ 1827 h 1830" name="TY13"/>
                <a:gd fmla="*/ 460 w 2936" name="TX14"/>
                <a:gd fmla="*/ 1822 h 1830" name="TY14"/>
                <a:gd fmla="*/ 920 w 2936" name="TX15"/>
                <a:gd fmla="*/ 1756 h 1830" name="TY15"/>
                <a:gd fmla="*/ 1774 w 2936" name="TX16"/>
                <a:gd fmla="*/ 1406 h 1830" name="TY16"/>
                <a:gd fmla="*/ 2475 w 2936" name="TX17"/>
                <a:gd fmla="*/ 793 h 183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936" h="1830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4" name="도형 96"/>
            <p:cNvSpPr>
              <a:spLocks/>
            </p:cNvSpPr>
            <p:nvPr/>
          </p:nvSpPr>
          <p:spPr>
            <a:xfrm rot="0">
              <a:off x="5299710" y="2382520"/>
              <a:ext cx="95250" cy="35560"/>
            </a:xfrm>
            <a:custGeom>
              <a:gdLst>
                <a:gd fmla="*/ 0 w 4241" name="TX0"/>
                <a:gd fmla="*/ 0 h 1520" name="TY0"/>
                <a:gd fmla="*/ 0 w 4241" name="TX1"/>
                <a:gd fmla="*/ 0 h 1520" name="TY1"/>
                <a:gd fmla="*/ 263 w 4241" name="TX2"/>
                <a:gd fmla="*/ 603 h 1520" name="TY2"/>
                <a:gd fmla="*/ 734 w 4241" name="TX3"/>
                <a:gd fmla="*/ 1062 h 1520" name="TY3"/>
                <a:gd fmla="*/ 1325 w 4241" name="TX4"/>
                <a:gd fmla="*/ 1369 h 1520" name="TY4"/>
                <a:gd fmla="*/ 1982 w 4241" name="TX5"/>
                <a:gd fmla="*/ 1500 h 1520" name="TY5"/>
                <a:gd fmla="*/ 2311 w 4241" name="TX6"/>
                <a:gd fmla="*/ 1517 h 1520" name="TY6"/>
                <a:gd fmla="*/ 2639 w 4241" name="TX7"/>
                <a:gd fmla="*/ 1500 h 1520" name="TY7"/>
                <a:gd fmla="*/ 3296 w 4241" name="TX8"/>
                <a:gd fmla="*/ 1423 h 1520" name="TY8"/>
                <a:gd fmla="*/ 3941 w 4241" name="TX9"/>
                <a:gd fmla="*/ 1260 h 1520" name="TY9"/>
                <a:gd fmla="*/ 4238 w 4241" name="TX10"/>
                <a:gd fmla="*/ 1106 h 1520" name="TY10"/>
                <a:gd fmla="*/ 4238 w 4241" name="TX11"/>
                <a:gd fmla="*/ 1106 h 1520" name="TY11"/>
                <a:gd fmla="*/ 3941 w 4241" name="TX12"/>
                <a:gd fmla="*/ 1248 h 1520" name="TY12"/>
                <a:gd fmla="*/ 3296 w 4241" name="TX13"/>
                <a:gd fmla="*/ 1413 h 1520" name="TY13"/>
                <a:gd fmla="*/ 2639 w 4241" name="TX14"/>
                <a:gd fmla="*/ 1489 h 1520" name="TY14"/>
                <a:gd fmla="*/ 2311 w 4241" name="TX15"/>
                <a:gd fmla="*/ 1498 h 1520" name="TY15"/>
                <a:gd fmla="*/ 1982 w 4241" name="TX16"/>
                <a:gd fmla="*/ 1489 h 1520" name="TY16"/>
                <a:gd fmla="*/ 1336 w 4241" name="TX17"/>
                <a:gd fmla="*/ 1358 h 1520" name="TY17"/>
                <a:gd fmla="*/ 744 w 4241" name="TX18"/>
                <a:gd fmla="*/ 1062 h 1520" name="TY18"/>
                <a:gd fmla="*/ 274 w 4241" name="TX19"/>
                <a:gd fmla="*/ 603 h 1520" name="TY19"/>
                <a:gd fmla="*/ 0 w 4241" name="TX20"/>
                <a:gd fmla="*/ 0 h 1520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4241" h="1520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5" name="도형 97"/>
            <p:cNvSpPr>
              <a:spLocks/>
            </p:cNvSpPr>
            <p:nvPr/>
          </p:nvSpPr>
          <p:spPr>
            <a:xfrm rot="0">
              <a:off x="5526405" y="2374265"/>
              <a:ext cx="101600" cy="55880"/>
            </a:xfrm>
            <a:custGeom>
              <a:gdLst>
                <a:gd fmla="*/ 44 w 4555" name="TX0"/>
                <a:gd fmla="*/ 1898 h 2449" name="TY0"/>
                <a:gd fmla="*/ 12 w 4555" name="TX1"/>
                <a:gd fmla="*/ 1986 h 2449" name="TY1"/>
                <a:gd fmla="*/ 44 w 4555" name="TX2"/>
                <a:gd fmla="*/ 1898 h 2449" name="TY2"/>
                <a:gd fmla="*/ 12 w 4555" name="TX4"/>
                <a:gd fmla="*/ 1986 h 2449" name="TY4"/>
                <a:gd fmla="*/ 12 w 4555" name="TX5"/>
                <a:gd fmla="*/ 1986 h 2449" name="TY5"/>
                <a:gd fmla="*/ 22 w 4555" name="TX6"/>
                <a:gd fmla="*/ 2172 h 2449" name="TY6"/>
                <a:gd fmla="*/ 12 w 4555" name="TX7"/>
                <a:gd fmla="*/ 1986 h 2449" name="TY7"/>
                <a:gd fmla="*/ 4552 w 4555" name="TX9"/>
                <a:gd fmla="*/ 0 h 2449" name="TY9"/>
                <a:gd fmla="*/ 4161 w 4555" name="TX10"/>
                <a:gd fmla="*/ 617 h 2449" name="TY10"/>
                <a:gd fmla="*/ 3657 w 4555" name="TX11"/>
                <a:gd fmla="*/ 1154 h 2449" name="TY11"/>
                <a:gd fmla="*/ 3078 w 4555" name="TX12"/>
                <a:gd fmla="*/ 1602 h 2449" name="TY12"/>
                <a:gd fmla="*/ 2431 w 4555" name="TX13"/>
                <a:gd fmla="*/ 1953 h 2449" name="TY13"/>
                <a:gd fmla="*/ 1742 w 4555" name="TX14"/>
                <a:gd fmla="*/ 2216 h 2449" name="TY14"/>
                <a:gd fmla="*/ 1019 w 4555" name="TX15"/>
                <a:gd fmla="*/ 2380 h 2449" name="TY15"/>
                <a:gd fmla="*/ 658 w 4555" name="TX16"/>
                <a:gd fmla="*/ 2424 h 2449" name="TY16"/>
                <a:gd fmla="*/ 523 w 4555" name="TX17"/>
                <a:gd fmla="*/ 2430 h 2449" name="TY17"/>
                <a:gd fmla="*/ 285 w 4555" name="TX18"/>
                <a:gd fmla="*/ 2402 h 2449" name="TY18"/>
                <a:gd fmla="*/ 132 w 4555" name="TX19"/>
                <a:gd fmla="*/ 2314 h 2449" name="TY19"/>
                <a:gd fmla="*/ 23 w 4555" name="TX20"/>
                <a:gd fmla="*/ 2173 h 2449" name="TY20"/>
                <a:gd fmla="*/ 23 w 4555" name="TX21"/>
                <a:gd fmla="*/ 2173 h 2449" name="TY21"/>
                <a:gd fmla="*/ 121 w 4555" name="TX22"/>
                <a:gd fmla="*/ 2325 h 2449" name="TY22"/>
                <a:gd fmla="*/ 285 w 4555" name="TX23"/>
                <a:gd fmla="*/ 2413 h 2449" name="TY23"/>
                <a:gd fmla="*/ 472 w 4555" name="TX24"/>
                <a:gd fmla="*/ 2446 h 2449" name="TY24"/>
                <a:gd fmla="*/ 658 w 4555" name="TX25"/>
                <a:gd fmla="*/ 2434 h 2449" name="TY25"/>
                <a:gd fmla="*/ 1019 w 4555" name="TX26"/>
                <a:gd fmla="*/ 2391 h 2449" name="TY26"/>
                <a:gd fmla="*/ 1742 w 4555" name="TX27"/>
                <a:gd fmla="*/ 2227 h 2449" name="TY27"/>
                <a:gd fmla="*/ 2431 w 4555" name="TX28"/>
                <a:gd fmla="*/ 1964 h 2449" name="TY28"/>
                <a:gd fmla="*/ 3078 w 4555" name="TX29"/>
                <a:gd fmla="*/ 1614 h 2449" name="TY29"/>
                <a:gd fmla="*/ 3669 w 4555" name="TX30"/>
                <a:gd fmla="*/ 1164 h 2449" name="TY30"/>
                <a:gd fmla="*/ 4172 w 4555" name="TX31"/>
                <a:gd fmla="*/ 617 h 2449" name="TY31"/>
                <a:gd fmla="*/ 4552 w 4555" name="TX32"/>
                <a:gd fmla="*/ 0 h 2449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4555" h="2449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6" name="도형 98"/>
            <p:cNvSpPr>
              <a:spLocks/>
            </p:cNvSpPr>
            <p:nvPr/>
          </p:nvSpPr>
          <p:spPr>
            <a:xfrm rot="0">
              <a:off x="5516245" y="2433955"/>
              <a:ext cx="100330" cy="34290"/>
            </a:xfrm>
            <a:custGeom>
              <a:gdLst>
                <a:gd fmla="*/ 1 w 4480" name="TX0"/>
                <a:gd fmla="*/ 0 h 1509" name="TY0"/>
                <a:gd fmla="*/ 1 w 4480" name="TX1"/>
                <a:gd fmla="*/ 0 h 1509" name="TY1"/>
                <a:gd fmla="*/ 262 w 4480" name="TX2"/>
                <a:gd fmla="*/ 595 h 1509" name="TY2"/>
                <a:gd fmla="*/ 744 w 4480" name="TX3"/>
                <a:gd fmla="*/ 1055 h 1509" name="TY3"/>
                <a:gd fmla="*/ 1335 w 4480" name="TX4"/>
                <a:gd fmla="*/ 1351 h 1509" name="TY4"/>
                <a:gd fmla="*/ 1980 w 4480" name="TX5"/>
                <a:gd fmla="*/ 1493 h 1509" name="TY5"/>
                <a:gd fmla="*/ 2261 w 4480" name="TX6"/>
                <a:gd fmla="*/ 1506 h 1509" name="TY6"/>
                <a:gd fmla="*/ 2649 w 4480" name="TX7"/>
                <a:gd fmla="*/ 1493 h 1509" name="TY7"/>
                <a:gd fmla="*/ 3306 w 4480" name="TX8"/>
                <a:gd fmla="*/ 1417 h 1509" name="TY8"/>
                <a:gd fmla="*/ 3941 w 4480" name="TX9"/>
                <a:gd fmla="*/ 1252 h 1509" name="TY9"/>
                <a:gd fmla="*/ 4236 w 4480" name="TX10"/>
                <a:gd fmla="*/ 1099 h 1509" name="TY10"/>
                <a:gd fmla="*/ 4477 w 4480" name="TX11"/>
                <a:gd fmla="*/ 870 h 1509" name="TY11"/>
                <a:gd fmla="*/ 4477 w 4480" name="TX12"/>
                <a:gd fmla="*/ 870 h 1509" name="TY12"/>
                <a:gd fmla="*/ 4236 w 4480" name="TX13"/>
                <a:gd fmla="*/ 1089 h 1509" name="TY13"/>
                <a:gd fmla="*/ 3941 w 4480" name="TX14"/>
                <a:gd fmla="*/ 1242 h 1509" name="TY14"/>
                <a:gd fmla="*/ 3306 w 4480" name="TX15"/>
                <a:gd fmla="*/ 1406 h 1509" name="TY15"/>
                <a:gd fmla="*/ 2637 w 4480" name="TX16"/>
                <a:gd fmla="*/ 1483 h 1509" name="TY16"/>
                <a:gd fmla="*/ 2369 w 4480" name="TX17"/>
                <a:gd fmla="*/ 1489 h 1509" name="TY17"/>
                <a:gd fmla="*/ 1980 w 4480" name="TX18"/>
                <a:gd fmla="*/ 1471 h 1509" name="TY18"/>
                <a:gd fmla="*/ 1335 w 4480" name="TX19"/>
                <a:gd fmla="*/ 1340 h 1509" name="TY19"/>
                <a:gd fmla="*/ 744 w 4480" name="TX20"/>
                <a:gd fmla="*/ 1045 h 1509" name="TY20"/>
                <a:gd fmla="*/ 273 w 4480" name="TX21"/>
                <a:gd fmla="*/ 585 h 1509" name="TY21"/>
                <a:gd fmla="*/ 1 w 4480" name="TX22"/>
                <a:gd fmla="*/ 0 h 1509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480" h="1509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7" name="도형 99"/>
            <p:cNvSpPr>
              <a:spLocks/>
            </p:cNvSpPr>
            <p:nvPr/>
          </p:nvSpPr>
          <p:spPr>
            <a:xfrm rot="0">
              <a:off x="5362575" y="2384425"/>
              <a:ext cx="34290" cy="10160"/>
            </a:xfrm>
            <a:custGeom>
              <a:gdLst>
                <a:gd fmla="*/ 1488 w 1491" name="TX0"/>
                <a:gd fmla="*/ 1 h 395" name="TY0"/>
                <a:gd fmla="*/ 1400 w 1491" name="TX1"/>
                <a:gd fmla="*/ 56 h 395" name="TY1"/>
                <a:gd fmla="*/ 1312 w 1491" name="TX2"/>
                <a:gd fmla="*/ 110 h 395" name="TY2"/>
                <a:gd fmla="*/ 1214 w 1491" name="TX3"/>
                <a:gd fmla="*/ 154 h 395" name="TY3"/>
                <a:gd fmla="*/ 820 w 1491" name="TX4"/>
                <a:gd fmla="*/ 307 h 395" name="TY4"/>
                <a:gd fmla="*/ 415 w 1491" name="TX5"/>
                <a:gd fmla="*/ 373 h 395" name="TY5"/>
                <a:gd fmla="*/ 203 w 1491" name="TX6"/>
                <a:gd fmla="*/ 389 h 395" name="TY6"/>
                <a:gd fmla="*/ 1 w 1491" name="TX7"/>
                <a:gd fmla="*/ 373 h 395" name="TY7"/>
                <a:gd fmla="*/ 1 w 1491" name="TX8"/>
                <a:gd fmla="*/ 373 h 395" name="TY8"/>
                <a:gd fmla="*/ 241 w 1491" name="TX9"/>
                <a:gd fmla="*/ 391 h 395" name="TY9"/>
                <a:gd fmla="*/ 415 w 1491" name="TX10"/>
                <a:gd fmla="*/ 384 h 395" name="TY10"/>
                <a:gd fmla="*/ 831 w 1491" name="TX11"/>
                <a:gd fmla="*/ 319 h 395" name="TY11"/>
                <a:gd fmla="*/ 1225 w 1491" name="TX12"/>
                <a:gd fmla="*/ 165 h 395" name="TY12"/>
                <a:gd fmla="*/ 1312 w 1491" name="TX13"/>
                <a:gd fmla="*/ 122 h 395" name="TY13"/>
                <a:gd fmla="*/ 1400 w 1491" name="TX14"/>
                <a:gd fmla="*/ 66 h 395" name="TY14"/>
                <a:gd fmla="*/ 1488 w 1491" name="TX15"/>
                <a:gd fmla="*/ 1 h 395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491" h="395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8" name="도형 100"/>
            <p:cNvSpPr>
              <a:spLocks/>
            </p:cNvSpPr>
            <p:nvPr/>
          </p:nvSpPr>
          <p:spPr>
            <a:xfrm rot="0">
              <a:off x="5529580" y="2377440"/>
              <a:ext cx="36830" cy="11430"/>
            </a:xfrm>
            <a:custGeom>
              <a:gdLst>
                <a:gd fmla="*/ 1575 w 1579" name="TX0"/>
                <a:gd fmla="*/ 1 h 453" name="TY0"/>
                <a:gd fmla="*/ 1488 w 1579" name="TX1"/>
                <a:gd fmla="*/ 55 h 453" name="TY1"/>
                <a:gd fmla="*/ 1400 w 1579" name="TX2"/>
                <a:gd fmla="*/ 110 h 453" name="TY2"/>
                <a:gd fmla="*/ 1313 w 1579" name="TX3"/>
                <a:gd fmla="*/ 165 h 453" name="TY3"/>
                <a:gd fmla="*/ 1215 w 1579" name="TX4"/>
                <a:gd fmla="*/ 208 h 453" name="TY4"/>
                <a:gd fmla="*/ 831 w 1579" name="TX5"/>
                <a:gd fmla="*/ 362 h 453" name="TY5"/>
                <a:gd fmla="*/ 415 w 1579" name="TX6"/>
                <a:gd fmla="*/ 427 h 453" name="TY6"/>
                <a:gd fmla="*/ 170 w 1579" name="TX7"/>
                <a:gd fmla="*/ 446 h 453" name="TY7"/>
                <a:gd fmla="*/ 0 w 1579" name="TX8"/>
                <a:gd fmla="*/ 439 h 453" name="TY8"/>
                <a:gd fmla="*/ 0 w 1579" name="TX9"/>
                <a:gd fmla="*/ 439 h 453" name="TY9"/>
                <a:gd fmla="*/ 415 w 1579" name="TX10"/>
                <a:gd fmla="*/ 449 h 453" name="TY10"/>
                <a:gd fmla="*/ 831 w 1579" name="TX11"/>
                <a:gd fmla="*/ 373 h 453" name="TY11"/>
                <a:gd fmla="*/ 1225 w 1579" name="TX12"/>
                <a:gd fmla="*/ 220 h 453" name="TY12"/>
                <a:gd fmla="*/ 1313 w 1579" name="TX13"/>
                <a:gd fmla="*/ 176 h 453" name="TY13"/>
                <a:gd fmla="*/ 1412 w 1579" name="TX14"/>
                <a:gd fmla="*/ 121 h 453" name="TY14"/>
                <a:gd fmla="*/ 1499 w 1579" name="TX15"/>
                <a:gd fmla="*/ 66 h 453" name="TY15"/>
                <a:gd fmla="*/ 1575 w 1579" name="TX16"/>
                <a:gd fmla="*/ 1 h 45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579" h="453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9" name="도형 101"/>
            <p:cNvSpPr>
              <a:spLocks/>
            </p:cNvSpPr>
            <p:nvPr/>
          </p:nvSpPr>
          <p:spPr>
            <a:xfrm rot="0">
              <a:off x="5317490" y="2457450"/>
              <a:ext cx="93980" cy="10160"/>
            </a:xfrm>
            <a:custGeom>
              <a:gdLst>
                <a:gd fmla="*/ 4183 w 4186" name="TX0"/>
                <a:gd fmla="*/ 1 h 392" name="TY0"/>
                <a:gd fmla="*/ 4183 w 4186" name="TX1"/>
                <a:gd fmla="*/ 1 h 392" name="TY1"/>
                <a:gd fmla="*/ 4179 w 4186" name="TX2"/>
                <a:gd fmla="*/ 1 h 392" name="TY2"/>
                <a:gd fmla="*/ 4179 w 4186" name="TX3"/>
                <a:gd fmla="*/ 1 h 392" name="TY3"/>
                <a:gd fmla="*/ 4183 w 4186" name="TX4"/>
                <a:gd fmla="*/ 1 h 392" name="TY4"/>
                <a:gd fmla="*/ 4179 w 4186" name="TX6"/>
                <a:gd fmla="*/ 1 h 392" name="TY6"/>
                <a:gd fmla="*/ 3624 w 4186" name="TX7"/>
                <a:gd fmla="*/ 132 h 392" name="TY7"/>
                <a:gd fmla="*/ 3066 w 4186" name="TX8"/>
                <a:gd fmla="*/ 241 h 392" name="TY8"/>
                <a:gd fmla="*/ 2497 w 4186" name="TX9"/>
                <a:gd fmla="*/ 318 h 392" name="TY9"/>
                <a:gd fmla="*/ 1928 w 4186" name="TX10"/>
                <a:gd fmla="*/ 361 h 392" name="TY10"/>
                <a:gd fmla="*/ 1358 w 4186" name="TX11"/>
                <a:gd fmla="*/ 373 h 392" name="TY11"/>
                <a:gd fmla="*/ 789 w 4186" name="TX12"/>
                <a:gd fmla="*/ 329 h 392" name="TY12"/>
                <a:gd fmla="*/ 252 w 4186" name="TX13"/>
                <a:gd fmla="*/ 164 h 392" name="TY13"/>
                <a:gd fmla="*/ 1 w 4186" name="TX14"/>
                <a:gd fmla="*/ 23 h 392" name="TY14"/>
                <a:gd fmla="*/ 1 w 4186" name="TX15"/>
                <a:gd fmla="*/ 23 h 392" name="TY15"/>
                <a:gd fmla="*/ 241 w 4186" name="TX16"/>
                <a:gd fmla="*/ 176 h 392" name="TY16"/>
                <a:gd fmla="*/ 789 w 4186" name="TX17"/>
                <a:gd fmla="*/ 340 h 392" name="TY17"/>
                <a:gd fmla="*/ 1358 w 4186" name="TX18"/>
                <a:gd fmla="*/ 383 h 392" name="TY18"/>
                <a:gd fmla="*/ 1530 w 4186" name="TX19"/>
                <a:gd fmla="*/ 388 h 392" name="TY19"/>
                <a:gd fmla="*/ 1928 w 4186" name="TX20"/>
                <a:gd fmla="*/ 373 h 392" name="TY20"/>
                <a:gd fmla="*/ 2497 w 4186" name="TX21"/>
                <a:gd fmla="*/ 329 h 392" name="TY21"/>
                <a:gd fmla="*/ 3066 w 4186" name="TX22"/>
                <a:gd fmla="*/ 252 h 392" name="TY22"/>
                <a:gd fmla="*/ 3624 w 4186" name="TX23"/>
                <a:gd fmla="*/ 142 h 392" name="TY23"/>
                <a:gd fmla="*/ 4179 w 4186" name="TX24"/>
                <a:gd fmla="*/ 1 h 39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4186" h="392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0" name="도형 102"/>
            <p:cNvSpPr>
              <a:spLocks/>
            </p:cNvSpPr>
            <p:nvPr/>
          </p:nvSpPr>
          <p:spPr>
            <a:xfrm rot="0">
              <a:off x="5353685" y="2484120"/>
              <a:ext cx="45720" cy="8890"/>
            </a:xfrm>
            <a:custGeom>
              <a:gdLst>
                <a:gd fmla="*/ 2026 w 2030" name="TX0"/>
                <a:gd fmla="*/ 1 h 348" name="TY0"/>
                <a:gd fmla="*/ 1906 w 2030" name="TX1"/>
                <a:gd fmla="*/ 55 h 348" name="TY1"/>
                <a:gd fmla="*/ 1785 w 2030" name="TX2"/>
                <a:gd fmla="*/ 110 h 348" name="TY2"/>
                <a:gd fmla="*/ 1785 w 2030" name="TX3"/>
                <a:gd fmla="*/ 110 h 348" name="TY3"/>
                <a:gd fmla="*/ 1906 w 2030" name="TX4"/>
                <a:gd fmla="*/ 67 h 348" name="TY4"/>
                <a:gd fmla="*/ 2026 w 2030" name="TX5"/>
                <a:gd fmla="*/ 1 h 348" name="TY5"/>
                <a:gd fmla="*/ 1785 w 2030" name="TX7"/>
                <a:gd fmla="*/ 110 h 348" name="TY7"/>
                <a:gd fmla="*/ 1665 w 2030" name="TX8"/>
                <a:gd fmla="*/ 154 h 348" name="TY8"/>
                <a:gd fmla="*/ 1544 w 2030" name="TX9"/>
                <a:gd fmla="*/ 187 h 348" name="TY9"/>
                <a:gd fmla="*/ 1030 w 2030" name="TX10"/>
                <a:gd fmla="*/ 296 h 348" name="TY10"/>
                <a:gd fmla="*/ 645 w 2030" name="TX11"/>
                <a:gd fmla="*/ 333 h 348" name="TY11"/>
                <a:gd fmla="*/ 515 w 2030" name="TX12"/>
                <a:gd fmla="*/ 329 h 348" name="TY12"/>
                <a:gd fmla="*/ 1 w 2030" name="TX13"/>
                <a:gd fmla="*/ 286 h 348" name="TY13"/>
                <a:gd fmla="*/ 1 w 2030" name="TX14"/>
                <a:gd fmla="*/ 286 h 348" name="TY14"/>
                <a:gd fmla="*/ 515 w 2030" name="TX15"/>
                <a:gd fmla="*/ 340 h 348" name="TY15"/>
                <a:gd fmla="*/ 657 w 2030" name="TX16"/>
                <a:gd fmla="*/ 344 h 348" name="TY16"/>
                <a:gd fmla="*/ 1041 w 2030" name="TX17"/>
                <a:gd fmla="*/ 318 h 348" name="TY17"/>
                <a:gd fmla="*/ 1544 w 2030" name="TX18"/>
                <a:gd fmla="*/ 198 h 348" name="TY18"/>
                <a:gd fmla="*/ 1665 w 2030" name="TX19"/>
                <a:gd fmla="*/ 165 h 348" name="TY19"/>
                <a:gd fmla="*/ 1785 w 2030" name="TX20"/>
                <a:gd fmla="*/ 110 h 34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30" h="348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1" name="도형 103"/>
            <p:cNvSpPr>
              <a:spLocks/>
            </p:cNvSpPr>
            <p:nvPr/>
          </p:nvSpPr>
          <p:spPr>
            <a:xfrm rot="0">
              <a:off x="5567045" y="2481580"/>
              <a:ext cx="43180" cy="7620"/>
            </a:xfrm>
            <a:custGeom>
              <a:gdLst>
                <a:gd fmla="*/ 1906 w 1909" name="TX0"/>
                <a:gd fmla="*/ 0 h 288" name="TY0"/>
                <a:gd fmla="*/ 1785 w 1909" name="TX1"/>
                <a:gd fmla="*/ 44 h 288" name="TY1"/>
                <a:gd fmla="*/ 1665 w 1909" name="TX2"/>
                <a:gd fmla="*/ 88 h 288" name="TY2"/>
                <a:gd fmla="*/ 1544 w 1909" name="TX3"/>
                <a:gd fmla="*/ 131 h 288" name="TY3"/>
                <a:gd fmla="*/ 1040 w 1909" name="TX4"/>
                <a:gd fmla="*/ 241 h 288" name="TY4"/>
                <a:gd fmla="*/ 515 w 1909" name="TX5"/>
                <a:gd fmla="*/ 274 h 288" name="TY5"/>
                <a:gd fmla="*/ 1 w 1909" name="TX6"/>
                <a:gd fmla="*/ 219 h 288" name="TY6"/>
                <a:gd fmla="*/ 1 w 1909" name="TX7"/>
                <a:gd fmla="*/ 219 h 288" name="TY7"/>
                <a:gd fmla="*/ 515 w 1909" name="TX8"/>
                <a:gd fmla="*/ 285 h 288" name="TY8"/>
                <a:gd fmla="*/ 1040 w 1909" name="TX9"/>
                <a:gd fmla="*/ 252 h 288" name="TY9"/>
                <a:gd fmla="*/ 1544 w 1909" name="TX10"/>
                <a:gd fmla="*/ 143 h 288" name="TY10"/>
                <a:gd fmla="*/ 1665 w 1909" name="TX11"/>
                <a:gd fmla="*/ 99 h 288" name="TY11"/>
                <a:gd fmla="*/ 1785 w 1909" name="TX12"/>
                <a:gd fmla="*/ 55 h 288" name="TY12"/>
                <a:gd fmla="*/ 1906 w 1909" name="TX13"/>
                <a:gd fmla="*/ 0 h 28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909" h="288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2" name="도형 104"/>
            <p:cNvSpPr>
              <a:spLocks/>
            </p:cNvSpPr>
            <p:nvPr/>
          </p:nvSpPr>
          <p:spPr>
            <a:xfrm rot="0">
              <a:off x="5285740" y="2173605"/>
              <a:ext cx="45720" cy="12700"/>
            </a:xfrm>
            <a:custGeom>
              <a:gdLst>
                <a:gd fmla="*/ 0 w 1985" name="TX0"/>
                <a:gd fmla="*/ 0 h 499" name="TY0"/>
                <a:gd fmla="*/ 75 w 1985" name="TX1"/>
                <a:gd fmla="*/ 65 h 499" name="TY1"/>
                <a:gd fmla="*/ 75 w 1985" name="TX2"/>
                <a:gd fmla="*/ 65 h 499" name="TY2"/>
                <a:gd fmla="*/ 0 w 1985" name="TX3"/>
                <a:gd fmla="*/ 0 h 499" name="TY3"/>
                <a:gd fmla="*/ 1982 w 1985" name="TX5"/>
                <a:gd fmla="*/ 307 h 499" name="TY5"/>
                <a:gd fmla="*/ 1732 w 1985" name="TX6"/>
                <a:gd fmla="*/ 404 h 499" name="TY6"/>
                <a:gd fmla="*/ 1732 w 1985" name="TX7"/>
                <a:gd fmla="*/ 404 h 499" name="TY7"/>
                <a:gd fmla="*/ 1982 w 1985" name="TX8"/>
                <a:gd fmla="*/ 307 h 499" name="TY8"/>
                <a:gd fmla="*/ 1732 w 1985" name="TX10"/>
                <a:gd fmla="*/ 404 h 499" name="TY10"/>
                <a:gd fmla="*/ 1730 w 1985" name="TX11"/>
                <a:gd fmla="*/ 405 h 499" name="TY11"/>
                <a:gd fmla="*/ 1729 w 1985" name="TX12"/>
                <a:gd fmla="*/ 405 h 499" name="TY12"/>
                <a:gd fmla="*/ 1729 w 1985" name="TX13"/>
                <a:gd fmla="*/ 405 h 499" name="TY13"/>
                <a:gd fmla="*/ 1732 w 1985" name="TX14"/>
                <a:gd fmla="*/ 404 h 499" name="TY14"/>
                <a:gd fmla="*/ 75 w 1985" name="TX16"/>
                <a:gd fmla="*/ 65 h 499" name="TY16"/>
                <a:gd fmla="*/ 208 w 1985" name="TX17"/>
                <a:gd fmla="*/ 175 h 499" name="TY17"/>
                <a:gd fmla="*/ 427 w 1985" name="TX18"/>
                <a:gd fmla="*/ 307 h 499" name="TY18"/>
                <a:gd fmla="*/ 942 w 1985" name="TX19"/>
                <a:gd fmla="*/ 470 h 499" name="TY19"/>
                <a:gd fmla="*/ 1210 w 1985" name="TX20"/>
                <a:gd fmla="*/ 495 h 499" name="TY20"/>
                <a:gd fmla="*/ 1478 w 1985" name="TX21"/>
                <a:gd fmla="*/ 470 h 499" name="TY21"/>
                <a:gd fmla="*/ 1729 w 1985" name="TX22"/>
                <a:gd fmla="*/ 405 h 499" name="TY22"/>
                <a:gd fmla="*/ 1729 w 1985" name="TX23"/>
                <a:gd fmla="*/ 405 h 499" name="TY23"/>
                <a:gd fmla="*/ 1478 w 1985" name="TX24"/>
                <a:gd fmla="*/ 460 h 499" name="TY24"/>
                <a:gd fmla="*/ 1206 w 1985" name="TX25"/>
                <a:gd fmla="*/ 476 h 499" name="TY25"/>
                <a:gd fmla="*/ 942 w 1985" name="TX26"/>
                <a:gd fmla="*/ 460 h 499" name="TY26"/>
                <a:gd fmla="*/ 438 w 1985" name="TX27"/>
                <a:gd fmla="*/ 295 h 499" name="TY27"/>
                <a:gd fmla="*/ 75 w 1985" name="TX28"/>
                <a:gd fmla="*/ 65 h 499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985" h="499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3" name="도형 105"/>
            <p:cNvSpPr>
              <a:spLocks/>
            </p:cNvSpPr>
            <p:nvPr/>
          </p:nvSpPr>
          <p:spPr>
            <a:xfrm rot="0">
              <a:off x="5526405" y="2194560"/>
              <a:ext cx="45720" cy="12700"/>
            </a:xfrm>
            <a:custGeom>
              <a:gdLst>
                <a:gd fmla="*/ 0 w 1985" name="TX0"/>
                <a:gd fmla="*/ 0 h 499" name="TY0"/>
                <a:gd fmla="*/ 70 w 1985" name="TX1"/>
                <a:gd fmla="*/ 62 h 499" name="TY1"/>
                <a:gd fmla="*/ 70 w 1985" name="TX2"/>
                <a:gd fmla="*/ 62 h 499" name="TY2"/>
                <a:gd fmla="*/ 0 w 1985" name="TX3"/>
                <a:gd fmla="*/ 0 h 499" name="TY3"/>
                <a:gd fmla="*/ 70 w 1985" name="TX5"/>
                <a:gd fmla="*/ 62 h 499" name="TY5"/>
                <a:gd fmla="*/ 70 w 1985" name="TX6"/>
                <a:gd fmla="*/ 62 h 499" name="TY6"/>
                <a:gd fmla="*/ 208 w 1985" name="TX7"/>
                <a:gd fmla="*/ 175 h 499" name="TY7"/>
                <a:gd fmla="*/ 427 w 1985" name="TX8"/>
                <a:gd fmla="*/ 307 h 499" name="TY8"/>
                <a:gd fmla="*/ 942 w 1985" name="TX9"/>
                <a:gd fmla="*/ 471 h 499" name="TY9"/>
                <a:gd fmla="*/ 1210 w 1985" name="TX10"/>
                <a:gd fmla="*/ 496 h 499" name="TY10"/>
                <a:gd fmla="*/ 1478 w 1985" name="TX11"/>
                <a:gd fmla="*/ 471 h 499" name="TY11"/>
                <a:gd fmla="*/ 1730 w 1985" name="TX12"/>
                <a:gd fmla="*/ 406 h 499" name="TY12"/>
                <a:gd fmla="*/ 1981 w 1985" name="TX13"/>
                <a:gd fmla="*/ 307 h 499" name="TY13"/>
                <a:gd fmla="*/ 1981 w 1985" name="TX14"/>
                <a:gd fmla="*/ 307 h 499" name="TY14"/>
                <a:gd fmla="*/ 1467 w 1985" name="TX15"/>
                <a:gd fmla="*/ 460 h 499" name="TY15"/>
                <a:gd fmla="*/ 1204 w 1985" name="TX16"/>
                <a:gd fmla="*/ 477 h 499" name="TY16"/>
                <a:gd fmla="*/ 942 w 1985" name="TX17"/>
                <a:gd fmla="*/ 460 h 499" name="TY17"/>
                <a:gd fmla="*/ 438 w 1985" name="TX18"/>
                <a:gd fmla="*/ 296 h 499" name="TY18"/>
                <a:gd fmla="*/ 70 w 1985" name="TX19"/>
                <a:gd fmla="*/ 62 h 49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985" h="499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4" name="도형 106"/>
            <p:cNvSpPr>
              <a:spLocks/>
            </p:cNvSpPr>
            <p:nvPr/>
          </p:nvSpPr>
          <p:spPr>
            <a:xfrm rot="0">
              <a:off x="5153660" y="1300480"/>
              <a:ext cx="514350" cy="537210"/>
            </a:xfrm>
            <a:custGeom>
              <a:gdLst>
                <a:gd fmla="*/ 14431 w 23303" name="TX0"/>
                <a:gd fmla="*/ 0 h 24365" name="TY0"/>
                <a:gd fmla="*/ 10719 w 23303" name="TX1"/>
                <a:gd fmla="*/ 165 h 24365" name="TY1"/>
                <a:gd fmla="*/ 5716 w 23303" name="TX2"/>
                <a:gd fmla="*/ 953 h 24365" name="TY2"/>
                <a:gd fmla="*/ 4402 w 23303" name="TX3"/>
                <a:gd fmla="*/ 2038 h 24365" name="TY3"/>
                <a:gd fmla="*/ 1960 w 23303" name="TX4"/>
                <a:gd fmla="*/ 4676 h 24365" name="TY4"/>
                <a:gd fmla="*/ 121 w 23303" name="TX5"/>
                <a:gd fmla="*/ 6822 h 24365" name="TY5"/>
                <a:gd fmla="*/ 11 w 23303" name="TX6"/>
                <a:gd fmla="*/ 7019 h 24365" name="TY6"/>
                <a:gd fmla="*/ 66 w 23303" name="TX7"/>
                <a:gd fmla="*/ 7205 h 24365" name="TY7"/>
                <a:gd fmla="*/ 4500 w 23303" name="TX8"/>
                <a:gd fmla="*/ 10972 h 24365" name="TY8"/>
                <a:gd fmla="*/ 5768 w 23303" name="TX9"/>
                <a:gd fmla="*/ 7311 h 24365" name="TY9"/>
                <a:gd fmla="*/ 5768 w 23303" name="TX10"/>
                <a:gd fmla="*/ 7311 h 24365" name="TY10"/>
                <a:gd fmla="*/ 5847 w 23303" name="TX11"/>
                <a:gd fmla="*/ 11661 h 24365" name="TY11"/>
                <a:gd fmla="*/ 5913 w 23303" name="TX12"/>
                <a:gd fmla="*/ 16534 h 24365" name="TY12"/>
                <a:gd fmla="*/ 5792 w 23303" name="TX13"/>
                <a:gd fmla="*/ 16511 h 24365" name="TY13"/>
                <a:gd fmla="*/ 5322 w 23303" name="TX14"/>
                <a:gd fmla="*/ 16938 h 24365" name="TY14"/>
                <a:gd fmla="*/ 5453 w 23303" name="TX15"/>
                <a:gd fmla="*/ 17738 h 24365" name="TY15"/>
                <a:gd fmla="*/ 5485 w 23303" name="TX16"/>
                <a:gd fmla="*/ 19325 h 24365" name="TY16"/>
                <a:gd fmla="*/ 4675 w 23303" name="TX17"/>
                <a:gd fmla="*/ 20245 h 24365" name="TY17"/>
                <a:gd fmla="*/ 4675 w 23303" name="TX18"/>
                <a:gd fmla="*/ 20935 h 24365" name="TY18"/>
                <a:gd fmla="*/ 3811 w 23303" name="TX19"/>
                <a:gd fmla="*/ 22008 h 24365" name="TY19"/>
                <a:gd fmla="*/ 3263 w 23303" name="TX20"/>
                <a:gd fmla="*/ 24362 h 24365" name="TY20"/>
                <a:gd fmla="*/ 5562 w 23303" name="TX21"/>
                <a:gd fmla="*/ 22512 h 24365" name="TY21"/>
                <a:gd fmla="*/ 6370 w 23303" name="TX22"/>
                <a:gd fmla="*/ 22425 h 24365" name="TY22"/>
                <a:gd fmla="*/ 8639 w 23303" name="TX23"/>
                <a:gd fmla="*/ 22894 h 24365" name="TY23"/>
                <a:gd fmla="*/ 11650 w 23303" name="TX24"/>
                <a:gd fmla="*/ 23782 h 24365" name="TY24"/>
                <a:gd fmla="*/ 12055 w 23303" name="TX25"/>
                <a:gd fmla="*/ 23804 h 24365" name="TY25"/>
                <a:gd fmla="*/ 17496 w 23303" name="TX26"/>
                <a:gd fmla="*/ 21581 h 24365" name="TY26"/>
                <a:gd fmla="*/ 19395 w 23303" name="TX27"/>
                <a:gd fmla="*/ 21266 h 24365" name="TY27"/>
                <a:gd fmla="*/ 19521 w 23303" name="TX28"/>
                <a:gd fmla="*/ 21296 h 24365" name="TY28"/>
                <a:gd fmla="*/ 19204 w 23303" name="TX29"/>
                <a:gd fmla="*/ 20125 h 24365" name="TY29"/>
                <a:gd fmla="*/ 18996 w 23303" name="TX30"/>
                <a:gd fmla="*/ 19763 h 24365" name="TY30"/>
                <a:gd fmla="*/ 19040 w 23303" name="TX31"/>
                <a:gd fmla="*/ 19150 h 24365" name="TY31"/>
                <a:gd fmla="*/ 18745 w 23303" name="TX32"/>
                <a:gd fmla="*/ 17935 h 24365" name="TY32"/>
                <a:gd fmla="*/ 18460 w 23303" name="TX33"/>
                <a:gd fmla="*/ 17519 h 24365" name="TY33"/>
                <a:gd fmla="*/ 18405 w 23303" name="TX34"/>
                <a:gd fmla="*/ 17157 h 24365" name="TY34"/>
                <a:gd fmla="*/ 18273 w 23303" name="TX35"/>
                <a:gd fmla="*/ 9811 h 24365" name="TY35"/>
                <a:gd fmla="*/ 18273 w 23303" name="TX36"/>
                <a:gd fmla="*/ 9811 h 24365" name="TY36"/>
                <a:gd fmla="*/ 18822 w 23303" name="TX37"/>
                <a:gd fmla="*/ 9828 h 24365" name="TY37"/>
                <a:gd fmla="*/ 23299 w 23303" name="TX38"/>
                <a:gd fmla="*/ 8639 h 24365" name="TY38"/>
                <a:gd fmla="*/ 21723 w 23303" name="TX39"/>
                <a:gd fmla="*/ 6439 h 24365" name="TY39"/>
                <a:gd fmla="*/ 20234 w 23303" name="TX40"/>
                <a:gd fmla="*/ 3658 h 24365" name="TY40"/>
                <a:gd fmla="*/ 18854 w 23303" name="TX41"/>
                <a:gd fmla="*/ 1162 h 24365" name="TY41"/>
                <a:gd fmla="*/ 14694 w 23303" name="TX42"/>
                <a:gd fmla="*/ 1 h 24365" name="TY42"/>
                <a:gd fmla="*/ 14431 w 23303" name="TX43"/>
                <a:gd fmla="*/ 0 h 24365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23303" h="24365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5" name="도형 107"/>
            <p:cNvSpPr>
              <a:spLocks/>
            </p:cNvSpPr>
            <p:nvPr/>
          </p:nvSpPr>
          <p:spPr>
            <a:xfrm rot="0">
              <a:off x="5294630" y="1305560"/>
              <a:ext cx="68580" cy="11430"/>
            </a:xfrm>
            <a:custGeom>
              <a:gdLst>
                <a:gd fmla="*/ 2518 w 3037" name="TX0"/>
                <a:gd fmla="*/ 1 h 420" name="TY0"/>
                <a:gd fmla="*/ 2518 w 3037" name="TX1"/>
                <a:gd fmla="*/ 23 h 420" name="TY1"/>
                <a:gd fmla="*/ 3033 w 3037" name="TX2"/>
                <a:gd fmla="*/ 1 h 420" name="TY2"/>
                <a:gd fmla="*/ 2496 w 3037" name="TX4"/>
                <a:gd fmla="*/ 1 h 420" name="TY4"/>
                <a:gd fmla="*/ 241 w 3037" name="TX5"/>
                <a:gd fmla="*/ 285 h 420" name="TY5"/>
                <a:gd fmla="*/ 252 w 3037" name="TX6"/>
                <a:gd fmla="*/ 329 h 420" name="TY6"/>
                <a:gd fmla="*/ 2508 w 3037" name="TX7"/>
                <a:gd fmla="*/ 23 h 420" name="TY7"/>
                <a:gd fmla="*/ 2496 w 3037" name="TX8"/>
                <a:gd fmla="*/ 1 h 420" name="TY8"/>
                <a:gd fmla="*/ 230 w 3037" name="TX10"/>
                <a:gd fmla="*/ 297 h 420" name="TY10"/>
                <a:gd fmla="*/ 0 w 3037" name="TX11"/>
                <a:gd fmla="*/ 417 h 420" name="TY11"/>
                <a:gd fmla="*/ 241 w 3037" name="TX12"/>
                <a:gd fmla="*/ 329 h 420" name="TY12"/>
                <a:gd fmla="*/ 230 w 3037" name="TX13"/>
                <a:gd fmla="*/ 297 h 42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037" h="420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6" name="도형 108"/>
            <p:cNvSpPr>
              <a:spLocks/>
            </p:cNvSpPr>
            <p:nvPr/>
          </p:nvSpPr>
          <p:spPr>
            <a:xfrm rot="0">
              <a:off x="5299710" y="1311910"/>
              <a:ext cx="2540" cy="2540"/>
            </a:xfrm>
            <a:custGeom>
              <a:gdLst>
                <a:gd fmla="*/ 11 w 26" name="TX0"/>
                <a:gd fmla="*/ 0 h 48" name="TY0"/>
                <a:gd fmla="*/ 0 w 26" name="TX1"/>
                <a:gd fmla="*/ 12 h 48" name="TY1"/>
                <a:gd fmla="*/ 11 w 26" name="TX2"/>
                <a:gd fmla="*/ 44 h 48" name="TY2"/>
                <a:gd fmla="*/ 22 w 26" name="TX3"/>
                <a:gd fmla="*/ 44 h 48" name="TY3"/>
                <a:gd fmla="*/ 11 w 26" name="TX4"/>
                <a:gd fmla="*/ 0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48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7" name="도형 109"/>
            <p:cNvSpPr>
              <a:spLocks/>
            </p:cNvSpPr>
            <p:nvPr/>
          </p:nvSpPr>
          <p:spPr>
            <a:xfrm rot="0">
              <a:off x="5349240" y="1305560"/>
              <a:ext cx="2540" cy="2540"/>
            </a:xfrm>
            <a:custGeom>
              <a:gdLst>
                <a:gd fmla="*/ 0 w 26" name="TX0"/>
                <a:gd fmla="*/ 1 h 26" name="TY0"/>
                <a:gd fmla="*/ 12 w 26" name="TX1"/>
                <a:gd fmla="*/ 23 h 26" name="TY1"/>
                <a:gd fmla="*/ 22 w 26" name="TX2"/>
                <a:gd fmla="*/ 23 h 26" name="TY2"/>
                <a:gd fmla="*/ 22 w 26" name="TX3"/>
                <a:gd fmla="*/ 1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26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8" name="도형 110"/>
            <p:cNvSpPr>
              <a:spLocks/>
            </p:cNvSpPr>
            <p:nvPr/>
          </p:nvSpPr>
          <p:spPr>
            <a:xfrm rot="0">
              <a:off x="5226685" y="1461135"/>
              <a:ext cx="55880" cy="83820"/>
            </a:xfrm>
            <a:custGeom>
              <a:gdLst>
                <a:gd fmla="*/ 2464 w 2467" name="TX0"/>
                <a:gd fmla="*/ 0 h 3748" name="TY0"/>
                <a:gd fmla="*/ 2432 w 2467" name="TX1"/>
                <a:gd fmla="*/ 295 h 3748" name="TY1"/>
                <a:gd fmla="*/ 2432 w 2467" name="TX2"/>
                <a:gd fmla="*/ 372 h 3748" name="TY2"/>
                <a:gd fmla="*/ 2453 w 2467" name="TX3"/>
                <a:gd fmla="*/ 230 h 3748" name="TY3"/>
                <a:gd fmla="*/ 2464 w 2467" name="TX4"/>
                <a:gd fmla="*/ 0 h 3748" name="TY4"/>
                <a:gd fmla="*/ 2410 w 2467" name="TX6"/>
                <a:gd fmla="*/ 383 h 3748" name="TY6"/>
                <a:gd fmla="*/ 1840 w 2467" name="TX7"/>
                <a:gd fmla="*/ 2156 h 3748" name="TY7"/>
                <a:gd fmla="*/ 1851 w 2467" name="TX8"/>
                <a:gd fmla="*/ 2156 h 3748" name="TY8"/>
                <a:gd fmla="*/ 1862 w 2467" name="TX9"/>
                <a:gd fmla="*/ 2146 h 3748" name="TY9"/>
                <a:gd fmla="*/ 2410 w 2467" name="TX10"/>
                <a:gd fmla="*/ 460 h 3748" name="TY10"/>
                <a:gd fmla="*/ 2410 w 2467" name="TX11"/>
                <a:gd fmla="*/ 383 h 3748" name="TY11"/>
                <a:gd fmla="*/ 1 w 2467" name="TX13"/>
                <a:gd fmla="*/ 3153 h 3748" name="TY13"/>
                <a:gd fmla="*/ 1 w 2467" name="TX14"/>
                <a:gd fmla="*/ 3153 h 3748" name="TY14"/>
                <a:gd fmla="*/ 110 w 2467" name="TX15"/>
                <a:gd fmla="*/ 3219 h 3748" name="TY15"/>
                <a:gd fmla="*/ 121 w 2467" name="TX16"/>
                <a:gd fmla="*/ 3219 h 3748" name="TY16"/>
                <a:gd fmla="*/ 1 w 2467" name="TX17"/>
                <a:gd fmla="*/ 3153 h 3748" name="TY17"/>
                <a:gd fmla="*/ 1851 w 2467" name="TX19"/>
                <a:gd fmla="*/ 2168 h 3748" name="TY19"/>
                <a:gd fmla="*/ 1829 w 2467" name="TX20"/>
                <a:gd fmla="*/ 2178 h 3748" name="TY20"/>
                <a:gd fmla="*/ 1194 w 2467" name="TX21"/>
                <a:gd fmla="*/ 3679 h 3748" name="TY21"/>
                <a:gd fmla="*/ 132 w 2467" name="TX22"/>
                <a:gd fmla="*/ 3219 h 3748" name="TY22"/>
                <a:gd fmla="*/ 121 w 2467" name="TX23"/>
                <a:gd fmla="*/ 3229 h 3748" name="TY23"/>
                <a:gd fmla="*/ 1194 w 2467" name="TX24"/>
                <a:gd fmla="*/ 3744 h 3748" name="TY24"/>
                <a:gd fmla="*/ 1862 w 2467" name="TX25"/>
                <a:gd fmla="*/ 2168 h 374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467" h="3748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9" name="도형 111"/>
            <p:cNvSpPr>
              <a:spLocks/>
            </p:cNvSpPr>
            <p:nvPr/>
          </p:nvSpPr>
          <p:spPr>
            <a:xfrm rot="0">
              <a:off x="5229225" y="1508125"/>
              <a:ext cx="40640" cy="25400"/>
            </a:xfrm>
            <a:custGeom>
              <a:gdLst>
                <a:gd fmla="*/ 1752 w 1756" name="TX0"/>
                <a:gd fmla="*/ 1 h 1088" name="TY0"/>
                <a:gd fmla="*/ 1741 w 1756" name="TX1"/>
                <a:gd fmla="*/ 11 h 1088" name="TY1"/>
                <a:gd fmla="*/ 1730 w 1756" name="TX2"/>
                <a:gd fmla="*/ 11 h 1088" name="TY2"/>
                <a:gd fmla="*/ 1719 w 1756" name="TX3"/>
                <a:gd fmla="*/ 33 h 1088" name="TY3"/>
                <a:gd fmla="*/ 1741 w 1756" name="TX4"/>
                <a:gd fmla="*/ 23 h 1088" name="TY4"/>
                <a:gd fmla="*/ 1752 w 1756" name="TX5"/>
                <a:gd fmla="*/ 23 h 1088" name="TY5"/>
                <a:gd fmla="*/ 1752 w 1756" name="TX6"/>
                <a:gd fmla="*/ 1 h 1088" name="TY6"/>
                <a:gd fmla="*/ 0 w 1756" name="TX8"/>
                <a:gd fmla="*/ 1074 h 1088" name="TY8"/>
                <a:gd fmla="*/ 11 w 1756" name="TX9"/>
                <a:gd fmla="*/ 1084 h 1088" name="TY9"/>
                <a:gd fmla="*/ 22 w 1756" name="TX10"/>
                <a:gd fmla="*/ 1074 h 1088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756" h="1088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0" name="도형 112"/>
            <p:cNvSpPr>
              <a:spLocks/>
            </p:cNvSpPr>
            <p:nvPr/>
          </p:nvSpPr>
          <p:spPr>
            <a:xfrm rot="0">
              <a:off x="5280025" y="1483995"/>
              <a:ext cx="1270" cy="7620"/>
            </a:xfrm>
            <a:custGeom>
              <a:gdLst>
                <a:gd fmla="*/ 0 w 4" name="TX0"/>
                <a:gd fmla="*/ 1 h 278" name="TY0"/>
                <a:gd fmla="*/ 0 w 4" name="TX1"/>
                <a:gd fmla="*/ 220 h 278" name="TY1"/>
                <a:gd fmla="*/ 0 w 4" name="TX2"/>
                <a:gd fmla="*/ 275 h 27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278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1" name="도형 113"/>
            <p:cNvSpPr>
              <a:spLocks/>
            </p:cNvSpPr>
            <p:nvPr/>
          </p:nvSpPr>
          <p:spPr>
            <a:xfrm rot="0">
              <a:off x="5648325" y="1490980"/>
              <a:ext cx="19050" cy="11430"/>
            </a:xfrm>
            <a:custGeom>
              <a:gdLst>
                <a:gd fmla="*/ 778 w 826" name="TX0"/>
                <a:gd fmla="*/ 0 h 442" name="TY0"/>
                <a:gd fmla="*/ 1 w 826" name="TX1"/>
                <a:gd fmla="*/ 394 h 442" name="TY1"/>
                <a:gd fmla="*/ 22 w 826" name="TX2"/>
                <a:gd fmla="*/ 438 h 442" name="TY2"/>
                <a:gd fmla="*/ 822 w 826" name="TX3"/>
                <a:gd fmla="*/ 33 h 442" name="TY3"/>
                <a:gd fmla="*/ 778 w 826" name="TX4"/>
                <a:gd fmla="*/ 0 h 44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26" h="442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2" name="도형 114"/>
            <p:cNvSpPr>
              <a:spLocks/>
            </p:cNvSpPr>
            <p:nvPr/>
          </p:nvSpPr>
          <p:spPr>
            <a:xfrm rot="0">
              <a:off x="5280025" y="1496060"/>
              <a:ext cx="2540" cy="16510"/>
            </a:xfrm>
            <a:custGeom>
              <a:gdLst>
                <a:gd fmla="*/ 1 w 36" name="TX0"/>
                <a:gd fmla="*/ 1 h 705" name="TY0"/>
                <a:gd fmla="*/ 1 w 36" name="TX1"/>
                <a:gd fmla="*/ 55 h 705" name="TY1"/>
                <a:gd fmla="*/ 1 w 36" name="TX2"/>
                <a:gd fmla="*/ 62 h 705" name="TY2"/>
                <a:gd fmla="*/ 1 w 36" name="TX3"/>
                <a:gd fmla="*/ 62 h 705" name="TY3"/>
                <a:gd fmla="*/ 1 w 36" name="TX4"/>
                <a:gd fmla="*/ 1 h 705" name="TY4"/>
                <a:gd fmla="*/ 1 w 36" name="TX6"/>
                <a:gd fmla="*/ 62 h 705" name="TY6"/>
                <a:gd fmla="*/ 20 w 36" name="TX7"/>
                <a:gd fmla="*/ 412 h 705" name="TY7"/>
                <a:gd fmla="*/ 20 w 36" name="TX8"/>
                <a:gd fmla="*/ 412 h 705" name="TY8"/>
                <a:gd fmla="*/ 1 w 36" name="TX9"/>
                <a:gd fmla="*/ 62 h 705" name="TY9"/>
                <a:gd fmla="*/ 20 w 36" name="TX11"/>
                <a:gd fmla="*/ 412 h 705" name="TY11"/>
                <a:gd fmla="*/ 22 w 36" name="TX12"/>
                <a:gd fmla="*/ 449 h 705" name="TY12"/>
                <a:gd fmla="*/ 20 w 36" name="TX13"/>
                <a:gd fmla="*/ 412 h 705" name="TY13"/>
                <a:gd fmla="*/ 22 w 36" name="TX15"/>
                <a:gd fmla="*/ 461 h 705" name="TY15"/>
                <a:gd fmla="*/ 33 w 36" name="TX16"/>
                <a:gd fmla="*/ 701 h 705" name="TY16"/>
                <a:gd fmla="*/ 33 w 36" name="TX17"/>
                <a:gd fmla="*/ 668 h 705" name="TY17"/>
                <a:gd fmla="*/ 22 w 36" name="TX18"/>
                <a:gd fmla="*/ 461 h 70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6" h="705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3" name="도형 115"/>
            <p:cNvSpPr>
              <a:spLocks/>
            </p:cNvSpPr>
            <p:nvPr/>
          </p:nvSpPr>
          <p:spPr>
            <a:xfrm rot="0">
              <a:off x="5280660" y="1504950"/>
              <a:ext cx="1270" cy="2540"/>
            </a:xfrm>
            <a:custGeom>
              <a:gdLst>
                <a:gd fmla="*/ 0 w 4" name="TX0"/>
                <a:gd fmla="*/ 0 h 15" name="TY0"/>
                <a:gd fmla="*/ 0 w 4" name="TX1"/>
                <a:gd fmla="*/ 0 h 15" name="TY1"/>
                <a:gd fmla="*/ 0 w 4" name="TX2"/>
                <a:gd fmla="*/ 12 h 15" name="TY2"/>
                <a:gd fmla="*/ 0 w 4" name="TX3"/>
                <a:gd fmla="*/ 12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5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4" name="도형 116"/>
            <p:cNvSpPr>
              <a:spLocks/>
            </p:cNvSpPr>
            <p:nvPr/>
          </p:nvSpPr>
          <p:spPr>
            <a:xfrm rot="0">
              <a:off x="5273675" y="1510665"/>
              <a:ext cx="11430" cy="158750"/>
            </a:xfrm>
            <a:custGeom>
              <a:gdLst>
                <a:gd fmla="*/ 339 w 474" name="TX0"/>
                <a:gd fmla="*/ 0 h 7164" name="TY0"/>
                <a:gd fmla="*/ 263 w 474" name="TX1"/>
                <a:gd fmla="*/ 1588 h 7164" name="TY1"/>
                <a:gd fmla="*/ 416 w 474" name="TX2"/>
                <a:gd fmla="*/ 1609 h 7164" name="TY2"/>
                <a:gd fmla="*/ 339 w 474" name="TX3"/>
                <a:gd fmla="*/ 0 h 7164" name="TY3"/>
                <a:gd fmla="*/ 263 w 474" name="TX5"/>
                <a:gd fmla="*/ 1599 h 7164" name="TY5"/>
                <a:gd fmla="*/ 142 w 474" name="TX6"/>
                <a:gd fmla="*/ 4139 h 7164" name="TY6"/>
                <a:gd fmla="*/ 307 w 474" name="TX7"/>
                <a:gd fmla="*/ 4073 h 7164" name="TY7"/>
                <a:gd fmla="*/ 416 w 474" name="TX8"/>
                <a:gd fmla="*/ 2113 h 7164" name="TY8"/>
                <a:gd fmla="*/ 416 w 474" name="TX9"/>
                <a:gd fmla="*/ 1850 h 7164" name="TY9"/>
                <a:gd fmla="*/ 416 w 474" name="TX10"/>
                <a:gd fmla="*/ 1621 h 7164" name="TY10"/>
                <a:gd fmla="*/ 263 w 474" name="TX11"/>
                <a:gd fmla="*/ 1599 h 7164" name="TY11"/>
                <a:gd fmla="*/ 307 w 474" name="TX13"/>
                <a:gd fmla="*/ 4095 h 7164" name="TY13"/>
                <a:gd fmla="*/ 142 w 474" name="TX14"/>
                <a:gd fmla="*/ 4150 h 7164" name="TY14"/>
                <a:gd fmla="*/ 0 w 474" name="TX15"/>
                <a:gd fmla="*/ 7161 h 7164" name="TY15"/>
                <a:gd fmla="*/ 361 w 474" name="TX16"/>
                <a:gd fmla="*/ 6964 h 7164" name="TY16"/>
                <a:gd fmla="*/ 470 w 474" name="TX17"/>
                <a:gd fmla="*/ 6986 h 7164" name="TY17"/>
                <a:gd fmla="*/ 273 w 474" name="TX18"/>
                <a:gd fmla="*/ 5091 h 7164" name="TY18"/>
                <a:gd fmla="*/ 307 w 474" name="TX19"/>
                <a:gd fmla="*/ 4095 h 7164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4" h="7164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5" name="도형 117"/>
            <p:cNvSpPr>
              <a:spLocks/>
            </p:cNvSpPr>
            <p:nvPr/>
          </p:nvSpPr>
          <p:spPr>
            <a:xfrm rot="0">
              <a:off x="5278755" y="1545590"/>
              <a:ext cx="5080" cy="2540"/>
            </a:xfrm>
            <a:custGeom>
              <a:gdLst>
                <a:gd fmla="*/ 1 w 158" name="TX0"/>
                <a:gd fmla="*/ 1 h 37" name="TY0"/>
                <a:gd fmla="*/ 1 w 158" name="TX1"/>
                <a:gd fmla="*/ 12 h 37" name="TY1"/>
                <a:gd fmla="*/ 154 w 158" name="TX2"/>
                <a:gd fmla="*/ 34 h 37" name="TY2"/>
                <a:gd fmla="*/ 154 w 158" name="TX3"/>
                <a:gd fmla="*/ 22 h 37" name="TY3"/>
                <a:gd fmla="*/ 1 w 158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8" h="37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6" name="도형 118"/>
            <p:cNvSpPr>
              <a:spLocks/>
            </p:cNvSpPr>
            <p:nvPr/>
          </p:nvSpPr>
          <p:spPr>
            <a:xfrm rot="0">
              <a:off x="5276850" y="1600200"/>
              <a:ext cx="5080" cy="2540"/>
            </a:xfrm>
            <a:custGeom>
              <a:gdLst>
                <a:gd fmla="*/ 166 w 169" name="TX0"/>
                <a:gd fmla="*/ 0 h 80" name="TY0"/>
                <a:gd fmla="*/ 1 w 169" name="TX1"/>
                <a:gd fmla="*/ 66 h 80" name="TY1"/>
                <a:gd fmla="*/ 1 w 169" name="TX2"/>
                <a:gd fmla="*/ 77 h 80" name="TY2"/>
                <a:gd fmla="*/ 166 w 169" name="TX3"/>
                <a:gd fmla="*/ 22 h 80" name="TY3"/>
                <a:gd fmla="*/ 166 w 169" name="TX4"/>
                <a:gd fmla="*/ 0 h 8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9" h="80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7" name="도형 119"/>
            <p:cNvSpPr>
              <a:spLocks/>
            </p:cNvSpPr>
            <p:nvPr/>
          </p:nvSpPr>
          <p:spPr>
            <a:xfrm rot="0">
              <a:off x="5270500" y="1677670"/>
              <a:ext cx="5080" cy="17780"/>
            </a:xfrm>
            <a:custGeom>
              <a:gdLst>
                <a:gd fmla="*/ 1 w 146" name="TX0"/>
                <a:gd fmla="*/ 0 h 738" name="TY0"/>
                <a:gd fmla="*/ 1 w 146" name="TX1"/>
                <a:gd fmla="*/ 66 h 738" name="TY1"/>
                <a:gd fmla="*/ 55 w 146" name="TX2"/>
                <a:gd fmla="*/ 362 h 738" name="TY2"/>
                <a:gd fmla="*/ 77 w 146" name="TX3"/>
                <a:gd fmla="*/ 406 h 738" name="TY3"/>
                <a:gd fmla="*/ 88 w 146" name="TX4"/>
                <a:gd fmla="*/ 450 h 738" name="TY4"/>
                <a:gd fmla="*/ 88 w 146" name="TX5"/>
                <a:gd fmla="*/ 428 h 738" name="TY5"/>
                <a:gd fmla="*/ 1 w 146" name="TX6"/>
                <a:gd fmla="*/ 0 h 738" name="TY6"/>
                <a:gd fmla="*/ 55 w 146" name="TX8"/>
                <a:gd fmla="*/ 384 h 738" name="TY8"/>
                <a:gd fmla="*/ 88 w 146" name="TX9"/>
                <a:gd fmla="*/ 482 h 738" name="TY9"/>
                <a:gd fmla="*/ 88 w 146" name="TX10"/>
                <a:gd fmla="*/ 450 h 738" name="TY10"/>
                <a:gd fmla="*/ 66 w 146" name="TX11"/>
                <a:gd fmla="*/ 406 h 738" name="TY11"/>
                <a:gd fmla="*/ 55 w 146" name="TX12"/>
                <a:gd fmla="*/ 384 h 738" name="TY12"/>
                <a:gd fmla="*/ 88 w 146" name="TX14"/>
                <a:gd fmla="*/ 482 h 738" name="TY14"/>
                <a:gd fmla="*/ 77 w 146" name="TX15"/>
                <a:gd fmla="*/ 734 h 738" name="TY15"/>
                <a:gd fmla="*/ 143 w 146" name="TX16"/>
                <a:gd fmla="*/ 625 h 738" name="TY16"/>
                <a:gd fmla="*/ 88 w 146" name="TX17"/>
                <a:gd fmla="*/ 482 h 73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46" h="738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8" name="도형 120"/>
            <p:cNvSpPr>
              <a:spLocks/>
            </p:cNvSpPr>
            <p:nvPr/>
          </p:nvSpPr>
          <p:spPr>
            <a:xfrm rot="0">
              <a:off x="5268595" y="1708785"/>
              <a:ext cx="7620" cy="19050"/>
            </a:xfrm>
            <a:custGeom>
              <a:gdLst>
                <a:gd fmla="*/ 11 w 277" name="TX0"/>
                <a:gd fmla="*/ 0 h 792" name="TY0"/>
                <a:gd fmla="*/ 11 w 277" name="TX1"/>
                <a:gd fmla="*/ 0 h 792" name="TY1"/>
                <a:gd fmla="*/ 76 w 277" name="TX2"/>
                <a:gd fmla="*/ 449 h 792" name="TY2"/>
                <a:gd fmla="*/ 219 w 277" name="TX3"/>
                <a:gd fmla="*/ 789 h 792" name="TY3"/>
                <a:gd fmla="*/ 273 w 277" name="TX4"/>
                <a:gd fmla="*/ 777 h 792" name="TY4"/>
                <a:gd fmla="*/ 88 w 277" name="TX5"/>
                <a:gd fmla="*/ 449 h 792" name="TY5"/>
                <a:gd fmla="*/ 11 w 277" name="TX6"/>
                <a:gd fmla="*/ 0 h 79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77" h="792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9" name="도형 121"/>
            <p:cNvSpPr>
              <a:spLocks/>
            </p:cNvSpPr>
            <p:nvPr/>
          </p:nvSpPr>
          <p:spPr>
            <a:xfrm rot="0">
              <a:off x="5570855" y="1717040"/>
              <a:ext cx="3810" cy="16510"/>
            </a:xfrm>
            <a:custGeom>
              <a:gdLst>
                <a:gd fmla="*/ 88 w 91" name="TX0"/>
                <a:gd fmla="*/ 1 h 715" name="TY0"/>
                <a:gd fmla="*/ 66 w 91" name="TX1"/>
                <a:gd fmla="*/ 230 h 715" name="TY1"/>
                <a:gd fmla="*/ 22 w 91" name="TX2"/>
                <a:gd fmla="*/ 460 h 715" name="TY2"/>
                <a:gd fmla="*/ 33 w 91" name="TX3"/>
                <a:gd fmla="*/ 438 h 715" name="TY3"/>
                <a:gd fmla="*/ 44 w 91" name="TX4"/>
                <a:gd fmla="*/ 427 h 715" name="TY4"/>
                <a:gd fmla="*/ 66 w 91" name="TX5"/>
                <a:gd fmla="*/ 285 h 715" name="TY5"/>
                <a:gd fmla="*/ 88 w 91" name="TX6"/>
                <a:gd fmla="*/ 1 h 715" name="TY6"/>
                <a:gd fmla="*/ 33 w 91" name="TX8"/>
                <a:gd fmla="*/ 449 h 715" name="TY8"/>
                <a:gd fmla="*/ 22 w 91" name="TX9"/>
                <a:gd fmla="*/ 482 h 715" name="TY9"/>
                <a:gd fmla="*/ 0 w 91" name="TX10"/>
                <a:gd fmla="*/ 712 h 715" name="TY10"/>
                <a:gd fmla="*/ 33 w 91" name="TX11"/>
                <a:gd fmla="*/ 449 h 71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91" h="715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0" name="도형 122"/>
            <p:cNvSpPr>
              <a:spLocks/>
            </p:cNvSpPr>
            <p:nvPr/>
          </p:nvSpPr>
          <p:spPr>
            <a:xfrm rot="0">
              <a:off x="5226050" y="1767840"/>
              <a:ext cx="359410" cy="71120"/>
            </a:xfrm>
            <a:custGeom>
              <a:gdLst>
                <a:gd fmla="*/ 16127 w 16262" name="TX0"/>
                <a:gd fmla="*/ 0 h 3157" name="TY0"/>
                <a:gd fmla="*/ 14233 w 16262" name="TX1"/>
                <a:gd fmla="*/ 307 h 3157" name="TY1"/>
                <a:gd fmla="*/ 8792 w 16262" name="TX2"/>
                <a:gd fmla="*/ 2530 h 3157" name="TY2"/>
                <a:gd fmla="*/ 8387 w 16262" name="TX3"/>
                <a:gd fmla="*/ 2508 h 3157" name="TY3"/>
                <a:gd fmla="*/ 5376 w 16262" name="TX4"/>
                <a:gd fmla="*/ 1620 h 3157" name="TY4"/>
                <a:gd fmla="*/ 4565 w 16262" name="TX5"/>
                <a:gd fmla="*/ 1358 h 3157" name="TY5"/>
                <a:gd fmla="*/ 4565 w 16262" name="TX6"/>
                <a:gd fmla="*/ 1358 h 3157" name="TY6"/>
                <a:gd fmla="*/ 4621 w 16262" name="TX7"/>
                <a:gd fmla="*/ 1435 h 3157" name="TY7"/>
                <a:gd fmla="*/ 5376 w 16262" name="TX8"/>
                <a:gd fmla="*/ 1676 h 3157" name="TY8"/>
                <a:gd fmla="*/ 8387 w 16262" name="TX9"/>
                <a:gd fmla="*/ 2562 h 3157" name="TY9"/>
                <a:gd fmla="*/ 8792 w 16262" name="TX10"/>
                <a:gd fmla="*/ 2584 h 3157" name="TY10"/>
                <a:gd fmla="*/ 14233 w 16262" name="TX11"/>
                <a:gd fmla="*/ 362 h 3157" name="TY11"/>
                <a:gd fmla="*/ 16127 w 16262" name="TX12"/>
                <a:gd fmla="*/ 55 h 3157" name="TY12"/>
                <a:gd fmla="*/ 16258 w 16262" name="TX13"/>
                <a:gd fmla="*/ 88 h 3157" name="TY13"/>
                <a:gd fmla="*/ 16258 w 16262" name="TX14"/>
                <a:gd fmla="*/ 22 h 3157" name="TY14"/>
                <a:gd fmla="*/ 16127 w 16262" name="TX15"/>
                <a:gd fmla="*/ 0 h 3157" name="TY15"/>
                <a:gd fmla="*/ 1642 w 16262" name="TX17"/>
                <a:gd fmla="*/ 1457 h 3157" name="TY17"/>
                <a:gd fmla="*/ 1642 w 16262" name="TX18"/>
                <a:gd fmla="*/ 1457 h 3157" name="TY18"/>
                <a:gd fmla="*/ 11 w 16262" name="TX19"/>
                <a:gd fmla="*/ 3066 h 3157" name="TY19"/>
                <a:gd fmla="*/ 0 w 16262" name="TX20"/>
                <a:gd fmla="*/ 3153 h 3157" name="TY20"/>
                <a:gd fmla="*/ 1621 w 16262" name="TX21"/>
                <a:gd fmla="*/ 1533 h 3157" name="TY21"/>
                <a:gd fmla="*/ 1642 w 16262" name="TX22"/>
                <a:gd fmla="*/ 1457 h 315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6262" h="3157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1" name="도형 123"/>
            <p:cNvSpPr>
              <a:spLocks/>
            </p:cNvSpPr>
            <p:nvPr/>
          </p:nvSpPr>
          <p:spPr>
            <a:xfrm rot="0">
              <a:off x="5184775" y="1302385"/>
              <a:ext cx="482600" cy="534670"/>
            </a:xfrm>
            <a:custGeom>
              <a:gdLst>
                <a:gd fmla="*/ 4851 w 21869" name="TX0"/>
                <a:gd fmla="*/ 789 h 24277" name="TY0"/>
                <a:gd fmla="*/ 4927 w 21869" name="TX1"/>
                <a:gd fmla="*/ 986 h 24277" name="TY1"/>
                <a:gd fmla="*/ 4993 w 21869" name="TX2"/>
                <a:gd fmla="*/ 1183 h 24277" name="TY2"/>
                <a:gd fmla="*/ 5048 w 21869" name="TX3"/>
                <a:gd fmla="*/ 1391 h 24277" name="TY3"/>
                <a:gd fmla="*/ 4983 w 21869" name="TX4"/>
                <a:gd fmla="*/ 1194 h 24277" name="TY4"/>
                <a:gd fmla="*/ 4917 w 21869" name="TX5"/>
                <a:gd fmla="*/ 986 h 24277" name="TY5"/>
                <a:gd fmla="*/ 4851 w 21869" name="TX6"/>
                <a:gd fmla="*/ 789 h 24277" name="TY6"/>
                <a:gd fmla="*/ 6898 w 21869" name="TX8"/>
                <a:gd fmla="*/ 1797 h 24277" name="TY8"/>
                <a:gd fmla="*/ 7391 w 21869" name="TX9"/>
                <a:gd fmla="*/ 2169 h 24277" name="TY9"/>
                <a:gd fmla="*/ 7917 w 21869" name="TX10"/>
                <a:gd fmla="*/ 2486 h 24277" name="TY10"/>
                <a:gd fmla="*/ 9044 w 21869" name="TX11"/>
                <a:gd fmla="*/ 2957 h 24277" name="TY11"/>
                <a:gd fmla="*/ 10260 w 21869" name="TX12"/>
                <a:gd fmla="*/ 3165 h 24277" name="TY12"/>
                <a:gd fmla="*/ 10643 w 21869" name="TX13"/>
                <a:gd fmla="*/ 3187 h 24277" name="TY13"/>
                <a:gd fmla="*/ 10621 w 21869" name="TX14"/>
                <a:gd fmla="*/ 3187 h 24277" name="TY14"/>
                <a:gd fmla="*/ 10260 w 21869" name="TX15"/>
                <a:gd fmla="*/ 3176 h 24277" name="TY15"/>
                <a:gd fmla="*/ 9044 w 21869" name="TX16"/>
                <a:gd fmla="*/ 2968 h 24277" name="TY16"/>
                <a:gd fmla="*/ 7905 w 21869" name="TX17"/>
                <a:gd fmla="*/ 2497 h 24277" name="TY17"/>
                <a:gd fmla="*/ 7380 w 21869" name="TX18"/>
                <a:gd fmla="*/ 2179 h 24277" name="TY18"/>
                <a:gd fmla="*/ 6898 w 21869" name="TX19"/>
                <a:gd fmla="*/ 1797 h 24277" name="TY19"/>
                <a:gd fmla="*/ 11486 w 21869" name="TX21"/>
                <a:gd fmla="*/ 3121 h 24277" name="TY21"/>
                <a:gd fmla="*/ 11486 w 21869" name="TX22"/>
                <a:gd fmla="*/ 3121 h 24277" name="TY22"/>
                <a:gd fmla="*/ 10873 w 21869" name="TX23"/>
                <a:gd fmla="*/ 3187 h 24277" name="TY23"/>
                <a:gd fmla="*/ 10643 w 21869" name="TX24"/>
                <a:gd fmla="*/ 3187 h 24277" name="TY24"/>
                <a:gd fmla="*/ 10873 w 21869" name="TX25"/>
                <a:gd fmla="*/ 3176 h 24277" name="TY25"/>
                <a:gd fmla="*/ 11486 w 21869" name="TX26"/>
                <a:gd fmla="*/ 3121 h 24277" name="TY26"/>
                <a:gd fmla="*/ 4796 w 21869" name="TX28"/>
                <a:gd fmla="*/ 3340 h 24277" name="TY28"/>
                <a:gd fmla="*/ 4796 w 21869" name="TX29"/>
                <a:gd fmla="*/ 3340 h 24277" name="TY29"/>
                <a:gd fmla="*/ 4708 w 21869" name="TX30"/>
                <a:gd fmla="*/ 4161 h 24277" name="TY30"/>
                <a:gd fmla="*/ 4599 w 21869" name="TX31"/>
                <a:gd fmla="*/ 4982 h 24277" name="TY31"/>
                <a:gd fmla="*/ 4698 w 21869" name="TX32"/>
                <a:gd fmla="*/ 4161 h 24277" name="TY32"/>
                <a:gd fmla="*/ 4796 w 21869" name="TX33"/>
                <a:gd fmla="*/ 3340 h 24277" name="TY33"/>
                <a:gd fmla="*/ 3022 w 21869" name="TX35"/>
                <a:gd fmla="*/ 7950 h 24277" name="TY35"/>
                <a:gd fmla="*/ 2965 w 21869" name="TX36"/>
                <a:gd fmla="*/ 8042 h 24277" name="TY36"/>
                <a:gd fmla="*/ 2965 w 21869" name="TX37"/>
                <a:gd fmla="*/ 8042 h 24277" name="TY37"/>
                <a:gd fmla="*/ 3022 w 21869" name="TX38"/>
                <a:gd fmla="*/ 7950 h 24277" name="TY38"/>
                <a:gd fmla="*/ 2234 w 21869" name="TX40"/>
                <a:gd fmla="*/ 8048 h 24277" name="TY40"/>
                <a:gd fmla="*/ 2421 w 21869" name="TX41"/>
                <a:gd fmla="*/ 8179 h 24277" name="TY41"/>
                <a:gd fmla="*/ 2311 w 21869" name="TX42"/>
                <a:gd fmla="*/ 8125 h 24277" name="TY42"/>
                <a:gd fmla="*/ 2234 w 21869" name="TX43"/>
                <a:gd fmla="*/ 8048 h 24277" name="TY43"/>
                <a:gd fmla="*/ 2948 w 21869" name="TX45"/>
                <a:gd fmla="*/ 8061 h 24277" name="TY45"/>
                <a:gd fmla="*/ 2869 w 21869" name="TX46"/>
                <a:gd fmla="*/ 8135 h 24277" name="TY46"/>
                <a:gd fmla="*/ 2650 w 21869" name="TX47"/>
                <a:gd fmla="*/ 8212 h 24277" name="TY47"/>
                <a:gd fmla="*/ 2584 w 21869" name="TX48"/>
                <a:gd fmla="*/ 8212 h 24277" name="TY48"/>
                <a:gd fmla="*/ 2421 w 21869" name="TX49"/>
                <a:gd fmla="*/ 8179 h 24277" name="TY49"/>
                <a:gd fmla="*/ 2421 w 21869" name="TX50"/>
                <a:gd fmla="*/ 8179 h 24277" name="TY50"/>
                <a:gd fmla="*/ 2584 w 21869" name="TX51"/>
                <a:gd fmla="*/ 8201 h 24277" name="TY51"/>
                <a:gd fmla="*/ 2650 w 21869" name="TX52"/>
                <a:gd fmla="*/ 8191 h 24277" name="TY52"/>
                <a:gd fmla="*/ 2869 w 21869" name="TX53"/>
                <a:gd fmla="*/ 8125 h 24277" name="TY53"/>
                <a:gd fmla="*/ 2948 w 21869" name="TX54"/>
                <a:gd fmla="*/ 8061 h 24277" name="TY54"/>
                <a:gd fmla="*/ 12876 w 21869" name="TX56"/>
                <a:gd fmla="*/ 1 h 24277" name="TY56"/>
                <a:gd fmla="*/ 11781 w 21869" name="TX57"/>
                <a:gd fmla="*/ 23 h 24277" name="TY57"/>
                <a:gd fmla="*/ 11880 w 21869" name="TX58"/>
                <a:gd fmla="*/ 154 h 24277" name="TY58"/>
                <a:gd fmla="*/ 14409 w 21869" name="TX59"/>
                <a:gd fmla="*/ 2858 h 24277" name="TY59"/>
                <a:gd fmla="*/ 16720 w 21869" name="TX60"/>
                <a:gd fmla="*/ 5311 h 24277" name="TY60"/>
                <a:gd fmla="*/ 16720 w 21869" name="TX61"/>
                <a:gd fmla="*/ 5278 h 24277" name="TY61"/>
                <a:gd fmla="*/ 16698 w 21869" name="TX62"/>
                <a:gd fmla="*/ 3121 h 24277" name="TY62"/>
                <a:gd fmla="*/ 16698 w 21869" name="TX63"/>
                <a:gd fmla="*/ 2585 h 24277" name="TY63"/>
                <a:gd fmla="*/ 16708 w 21869" name="TX64"/>
                <a:gd fmla="*/ 3121 h 24277" name="TY64"/>
                <a:gd fmla="*/ 16730 w 21869" name="TX65"/>
                <a:gd fmla="*/ 5278 h 24277" name="TY65"/>
                <a:gd fmla="*/ 16741 w 21869" name="TX66"/>
                <a:gd fmla="*/ 5322 h 24277" name="TY66"/>
                <a:gd fmla="*/ 19785 w 21869" name="TX67"/>
                <a:gd fmla="*/ 8804 h 24277" name="TY67"/>
                <a:gd fmla="*/ 20201 w 21869" name="TX68"/>
                <a:gd fmla="*/ 9307 h 24277" name="TY68"/>
                <a:gd fmla="*/ 21077 w 21869" name="TX69"/>
                <a:gd fmla="*/ 8957 h 24277" name="TY69"/>
                <a:gd fmla="*/ 21088 w 21869" name="TX70"/>
                <a:gd fmla="*/ 8989 h 24277" name="TY70"/>
                <a:gd fmla="*/ 21865 w 21869" name="TX71"/>
                <a:gd fmla="*/ 8595 h 24277" name="TY71"/>
                <a:gd fmla="*/ 20333 w 21869" name="TX72"/>
                <a:gd fmla="*/ 6439 h 24277" name="TY72"/>
                <a:gd fmla="*/ 18844 w 21869" name="TX73"/>
                <a:gd fmla="*/ 3646 h 24277" name="TY73"/>
                <a:gd fmla="*/ 17464 w 21869" name="TX74"/>
                <a:gd fmla="*/ 1161 h 24277" name="TY74"/>
                <a:gd fmla="*/ 13304 w 21869" name="TX75"/>
                <a:gd fmla="*/ 1 h 24277" name="TY75"/>
                <a:gd fmla="*/ 4348 w 21869" name="TX77"/>
                <a:gd fmla="*/ 8836 h 24277" name="TY77"/>
                <a:gd fmla="*/ 4369 w 21869" name="TX78"/>
                <a:gd fmla="*/ 9230 h 24277" name="TY78"/>
                <a:gd fmla="*/ 4369 w 21869" name="TX79"/>
                <a:gd fmla="*/ 9242 h 24277" name="TY79"/>
                <a:gd fmla="*/ 4380 w 21869" name="TX80"/>
                <a:gd fmla="*/ 9449 h 24277" name="TY80"/>
                <a:gd fmla="*/ 4391 w 21869" name="TX81"/>
                <a:gd fmla="*/ 9242 h 24277" name="TY81"/>
                <a:gd fmla="*/ 4369 w 21869" name="TX82"/>
                <a:gd fmla="*/ 9088 h 24277" name="TY82"/>
                <a:gd fmla="*/ 4348 w 21869" name="TX83"/>
                <a:gd fmla="*/ 8836 h 24277" name="TY83"/>
                <a:gd fmla="*/ 1764 w 21869" name="TX85"/>
                <a:gd fmla="*/ 9680 h 24277" name="TY85"/>
                <a:gd fmla="*/ 1764 w 21869" name="TX86"/>
                <a:gd fmla="*/ 9680 h 24277" name="TY86"/>
                <a:gd fmla="*/ 2212 w 21869" name="TX87"/>
                <a:gd fmla="*/ 9920 h 24277" name="TY87"/>
                <a:gd fmla="*/ 2694 w 21869" name="TX88"/>
                <a:gd fmla="*/ 10040 h 24277" name="TY88"/>
                <a:gd fmla="*/ 2202 w 21869" name="TX89"/>
                <a:gd fmla="*/ 9931 h 24277" name="TY89"/>
                <a:gd fmla="*/ 1764 w 21869" name="TX90"/>
                <a:gd fmla="*/ 9680 h 24277" name="TY90"/>
                <a:gd fmla="*/ 4457 w 21869" name="TX92"/>
                <a:gd fmla="*/ 11595 h 24277" name="TY92"/>
                <a:gd fmla="*/ 4348 w 21869" name="TX93"/>
                <a:gd fmla="*/ 13555 h 24277" name="TY93"/>
                <a:gd fmla="*/ 4348 w 21869" name="TX94"/>
                <a:gd fmla="*/ 13577 h 24277" name="TY94"/>
                <a:gd fmla="*/ 4314 w 21869" name="TX95"/>
                <a:gd fmla="*/ 14573 h 24277" name="TY95"/>
                <a:gd fmla="*/ 4457 w 21869" name="TX96"/>
                <a:gd fmla="*/ 11661 h 24277" name="TY96"/>
                <a:gd fmla="*/ 4457 w 21869" name="TX97"/>
                <a:gd fmla="*/ 11595 h 24277" name="TY97"/>
                <a:gd fmla="*/ 15591 w 21869" name="TX99"/>
                <a:gd fmla="*/ 13894 h 24277" name="TY99"/>
                <a:gd fmla="*/ 14978 w 21869" name="TX100"/>
                <a:gd fmla="*/ 14573 h 24277" name="TY100"/>
                <a:gd fmla="*/ 14299 w 21869" name="TX101"/>
                <a:gd fmla="*/ 15164 h 24277" name="TY101"/>
                <a:gd fmla="*/ 14978 w 21869" name="TX102"/>
                <a:gd fmla="*/ 14563 h 24277" name="TY102"/>
                <a:gd fmla="*/ 15591 w 21869" name="TX103"/>
                <a:gd fmla="*/ 13894 h 24277" name="TY103"/>
                <a:gd fmla="*/ 9209 w 21869" name="TX105"/>
                <a:gd fmla="*/ 16369 h 24277" name="TY105"/>
                <a:gd fmla="*/ 9209 w 21869" name="TX106"/>
                <a:gd fmla="*/ 16369 h 24277" name="TY106"/>
                <a:gd fmla="*/ 10095 w 21869" name="TX107"/>
                <a:gd fmla="*/ 16533 h 24277" name="TY107"/>
                <a:gd fmla="*/ 9209 w 21869" name="TX108"/>
                <a:gd fmla="*/ 16369 h 24277" name="TY108"/>
                <a:gd fmla="*/ 14299 w 21869" name="TX110"/>
                <a:gd fmla="*/ 15164 h 24277" name="TY110"/>
                <a:gd fmla="*/ 12756 w 21869" name="TX111"/>
                <a:gd fmla="*/ 16106 h 24277" name="TY111"/>
                <a:gd fmla="*/ 11004 w 21869" name="TX112"/>
                <a:gd fmla="*/ 16533 h 24277" name="TY112"/>
                <a:gd fmla="*/ 12745 w 21869" name="TX113"/>
                <a:gd fmla="*/ 16084 h 24277" name="TY113"/>
                <a:gd fmla="*/ 14299 w 21869" name="TX114"/>
                <a:gd fmla="*/ 15164 h 24277" name="TY114"/>
                <a:gd fmla="*/ 10095 w 21869" name="TX116"/>
                <a:gd fmla="*/ 16533 h 24277" name="TY116"/>
                <a:gd fmla="*/ 10095 w 21869" name="TX117"/>
                <a:gd fmla="*/ 16533 h 24277" name="TY117"/>
                <a:gd fmla="*/ 10545 w 21869" name="TX118"/>
                <a:gd fmla="*/ 16544 h 24277" name="TY118"/>
                <a:gd fmla="*/ 11004 w 21869" name="TX119"/>
                <a:gd fmla="*/ 16533 h 24277" name="TY119"/>
                <a:gd fmla="*/ 11004 w 21869" name="TX120"/>
                <a:gd fmla="*/ 16533 h 24277" name="TY120"/>
                <a:gd fmla="*/ 10555 w 21869" name="TX121"/>
                <a:gd fmla="*/ 16555 h 24277" name="TY121"/>
                <a:gd fmla="*/ 10095 w 21869" name="TX122"/>
                <a:gd fmla="*/ 16533 h 24277" name="TY122"/>
                <a:gd fmla="*/ 4402 w 21869" name="TX124"/>
                <a:gd fmla="*/ 16446 h 24277" name="TY124"/>
                <a:gd fmla="*/ 4041 w 21869" name="TX125"/>
                <a:gd fmla="*/ 16643 h 24277" name="TY125"/>
                <a:gd fmla="*/ 4041 w 21869" name="TX126"/>
                <a:gd fmla="*/ 16709 h 24277" name="TY126"/>
                <a:gd fmla="*/ 4402 w 21869" name="TX127"/>
                <a:gd fmla="*/ 16512 h 24277" name="TY127"/>
                <a:gd fmla="*/ 4523 w 21869" name="TX128"/>
                <a:gd fmla="*/ 16533 h 24277" name="TY128"/>
                <a:gd fmla="*/ 4511 w 21869" name="TX129"/>
                <a:gd fmla="*/ 16468 h 24277" name="TY129"/>
                <a:gd fmla="*/ 4402 w 21869" name="TX130"/>
                <a:gd fmla="*/ 16446 h 24277" name="TY130"/>
                <a:gd fmla="*/ 4041 w 21869" name="TX132"/>
                <a:gd fmla="*/ 16709 h 24277" name="TY132"/>
                <a:gd fmla="*/ 3932 w 21869" name="TX133"/>
                <a:gd fmla="*/ 16938 h 24277" name="TY133"/>
                <a:gd fmla="*/ 3910 w 21869" name="TX134"/>
                <a:gd fmla="*/ 17069 h 24277" name="TY134"/>
                <a:gd fmla="*/ 3997 w 21869" name="TX135"/>
                <a:gd fmla="*/ 17497 h 24277" name="TY135"/>
                <a:gd fmla="*/ 4041 w 21869" name="TX136"/>
                <a:gd fmla="*/ 16709 h 24277" name="TY136"/>
                <a:gd fmla="*/ 4052 w 21869" name="TX138"/>
                <a:gd fmla="*/ 17694 h 24277" name="TY138"/>
                <a:gd fmla="*/ 3986 w 21869" name="TX139"/>
                <a:gd fmla="*/ 17803 h 24277" name="TY139"/>
                <a:gd fmla="*/ 3986 w 21869" name="TX140"/>
                <a:gd fmla="*/ 17869 h 24277" name="TY140"/>
                <a:gd fmla="*/ 4063 w 21869" name="TX141"/>
                <a:gd fmla="*/ 17738 h 24277" name="TY141"/>
                <a:gd fmla="*/ 4052 w 21869" name="TX142"/>
                <a:gd fmla="*/ 17694 h 24277" name="TY142"/>
                <a:gd fmla="*/ 16106 w 21869" name="TX144"/>
                <a:gd fmla="*/ 15592 h 24277" name="TY144"/>
                <a:gd fmla="*/ 16106 w 21869" name="TX145"/>
                <a:gd fmla="*/ 15592 h 24277" name="TY145"/>
                <a:gd fmla="*/ 15460 w 21869" name="TX146"/>
                <a:gd fmla="*/ 16128 h 24277" name="TY146"/>
                <a:gd fmla="*/ 14793 w 21869" name="TX147"/>
                <a:gd fmla="*/ 16653 h 24277" name="TY147"/>
                <a:gd fmla="*/ 14114 w 21869" name="TX148"/>
                <a:gd fmla="*/ 17147 h 24277" name="TY148"/>
                <a:gd fmla="*/ 13763 w 21869" name="TX149"/>
                <a:gd fmla="*/ 17376 h 24277" name="TY149"/>
                <a:gd fmla="*/ 13391 w 21869" name="TX150"/>
                <a:gd fmla="*/ 17584 h 24277" name="TY150"/>
                <a:gd fmla="*/ 12635 w 21869" name="TX151"/>
                <a:gd fmla="*/ 17957 h 24277" name="TY151"/>
                <a:gd fmla="*/ 11836 w 21869" name="TX152"/>
                <a:gd fmla="*/ 18220 h 24277" name="TY152"/>
                <a:gd fmla="*/ 11004 w 21869" name="TX153"/>
                <a:gd fmla="*/ 18373 h 24277" name="TY153"/>
                <a:gd fmla="*/ 10457 w 21869" name="TX154"/>
                <a:gd fmla="*/ 18395 h 24277" name="TY154"/>
                <a:gd fmla="*/ 10425 w 21869" name="TX155"/>
                <a:gd fmla="*/ 18395 h 24277" name="TY155"/>
                <a:gd fmla="*/ 10425 w 21869" name="TX156"/>
                <a:gd fmla="*/ 18395 h 24277" name="TY156"/>
                <a:gd fmla="*/ 11004 w 21869" name="TX157"/>
                <a:gd fmla="*/ 18361 h 24277" name="TY157"/>
                <a:gd fmla="*/ 11836 w 21869" name="TX158"/>
                <a:gd fmla="*/ 18208 h 24277" name="TY158"/>
                <a:gd fmla="*/ 12625 w 21869" name="TX159"/>
                <a:gd fmla="*/ 17945 h 24277" name="TY159"/>
                <a:gd fmla="*/ 13391 w 21869" name="TX160"/>
                <a:gd fmla="*/ 17573 h 24277" name="TY160"/>
                <a:gd fmla="*/ 13752 w 21869" name="TX161"/>
                <a:gd fmla="*/ 17366 h 24277" name="TY161"/>
                <a:gd fmla="*/ 14102 w 21869" name="TX162"/>
                <a:gd fmla="*/ 17135 h 24277" name="TY162"/>
                <a:gd fmla="*/ 14793 w 21869" name="TX163"/>
                <a:gd fmla="*/ 16643 h 24277" name="TY163"/>
                <a:gd fmla="*/ 15449 w 21869" name="TX164"/>
                <a:gd fmla="*/ 16128 h 24277" name="TY164"/>
                <a:gd fmla="*/ 16106 w 21869" name="TX165"/>
                <a:gd fmla="*/ 15592 h 24277" name="TY165"/>
                <a:gd fmla="*/ 4391 w 21869" name="TX167"/>
                <a:gd fmla="*/ 17989 h 24277" name="TY167"/>
                <a:gd fmla="*/ 8793 w 21869" name="TX168"/>
                <a:gd fmla="*/ 19259 h 24277" name="TY168"/>
                <a:gd fmla="*/ 9701 w 21869" name="TX169"/>
                <a:gd fmla="*/ 19215 h 24277" name="TY169"/>
                <a:gd fmla="*/ 9175 w 21869" name="TX170"/>
                <a:gd fmla="*/ 19183 h 24277" name="TY170"/>
                <a:gd fmla="*/ 7194 w 21869" name="TX171"/>
                <a:gd fmla="*/ 18931 h 24277" name="TY171"/>
                <a:gd fmla="*/ 6953 w 21869" name="TX172"/>
                <a:gd fmla="*/ 18887 h 24277" name="TY172"/>
                <a:gd fmla="*/ 6712 w 21869" name="TX173"/>
                <a:gd fmla="*/ 18833 h 24277" name="TY173"/>
                <a:gd fmla="*/ 6581 w 21869" name="TX174"/>
                <a:gd fmla="*/ 18799 h 24277" name="TY174"/>
                <a:gd fmla="*/ 6526 w 21869" name="TX175"/>
                <a:gd fmla="*/ 18789 h 24277" name="TY175"/>
                <a:gd fmla="*/ 6460 w 21869" name="TX176"/>
                <a:gd fmla="*/ 18777 h 24277" name="TY176"/>
                <a:gd fmla="*/ 6340 w 21869" name="TX177"/>
                <a:gd fmla="*/ 18745 h 24277" name="TY177"/>
                <a:gd fmla="*/ 6219 w 21869" name="TX178"/>
                <a:gd fmla="*/ 18712 h 24277" name="TY178"/>
                <a:gd fmla="*/ 5749 w 21869" name="TX179"/>
                <a:gd fmla="*/ 18558 h 24277" name="TY179"/>
                <a:gd fmla="*/ 5278 w 21869" name="TX180"/>
                <a:gd fmla="*/ 18395 h 24277" name="TY180"/>
                <a:gd fmla="*/ 4818 w 21869" name="TX181"/>
                <a:gd fmla="*/ 18198 h 24277" name="TY181"/>
                <a:gd fmla="*/ 4489 w 21869" name="TX182"/>
                <a:gd fmla="*/ 18011 h 24277" name="TY182"/>
                <a:gd fmla="*/ 4391 w 21869" name="TX183"/>
                <a:gd fmla="*/ 17989 h 24277" name="TY183"/>
                <a:gd fmla="*/ 8694 w 21869" name="TX185"/>
                <a:gd fmla="*/ 20048 h 24277" name="TY185"/>
                <a:gd fmla="*/ 8694 w 21869" name="TX186"/>
                <a:gd fmla="*/ 20048 h 24277" name="TY186"/>
                <a:gd fmla="*/ 8726 w 21869" name="TX187"/>
                <a:gd fmla="*/ 20058 h 24277" name="TY187"/>
                <a:gd fmla="*/ 8726 w 21869" name="TX188"/>
                <a:gd fmla="*/ 20058 h 24277" name="TY188"/>
                <a:gd fmla="*/ 8694 w 21869" name="TX189"/>
                <a:gd fmla="*/ 20048 h 24277" name="TY189"/>
                <a:gd fmla="*/ 16720 w 21869" name="TX191"/>
                <a:gd fmla="*/ 17803 h 24277" name="TY191"/>
                <a:gd fmla="*/ 16501 w 21869" name="TX192"/>
                <a:gd fmla="*/ 18044 h 24277" name="TY192"/>
                <a:gd fmla="*/ 15986 w 21869" name="TX193"/>
                <a:gd fmla="*/ 18460 h 24277" name="TY193"/>
                <a:gd fmla="*/ 15428 w 21869" name="TX194"/>
                <a:gd fmla="*/ 18799 h 24277" name="TY194"/>
                <a:gd fmla="*/ 14847 w 21869" name="TX195"/>
                <a:gd fmla="*/ 19106 h 24277" name="TY195"/>
                <a:gd fmla="*/ 14256 w 21869" name="TX196"/>
                <a:gd fmla="*/ 19369 h 24277" name="TY196"/>
                <a:gd fmla="*/ 13949 w 21869" name="TX197"/>
                <a:gd fmla="*/ 19490 h 24277" name="TY197"/>
                <a:gd fmla="*/ 13632 w 21869" name="TX198"/>
                <a:gd fmla="*/ 19599 h 24277" name="TY198"/>
                <a:gd fmla="*/ 11070 w 21869" name="TX199"/>
                <a:gd fmla="*/ 20113 h 24277" name="TY199"/>
                <a:gd fmla="*/ 10238 w 21869" name="TX200"/>
                <a:gd fmla="*/ 20146 h 24277" name="TY200"/>
                <a:gd fmla="*/ 10220 w 21869" name="TX201"/>
                <a:gd fmla="*/ 20146 h 24277" name="TY201"/>
                <a:gd fmla="*/ 10220 w 21869" name="TX202"/>
                <a:gd fmla="*/ 20146 h 24277" name="TY202"/>
                <a:gd fmla="*/ 11070 w 21869" name="TX203"/>
                <a:gd fmla="*/ 20103 h 24277" name="TY203"/>
                <a:gd fmla="*/ 13632 w 21869" name="TX204"/>
                <a:gd fmla="*/ 19577 h 24277" name="TY204"/>
                <a:gd fmla="*/ 13939 w 21869" name="TX205"/>
                <a:gd fmla="*/ 19468 h 24277" name="TY205"/>
                <a:gd fmla="*/ 14245 w 21869" name="TX206"/>
                <a:gd fmla="*/ 19358 h 24277" name="TY206"/>
                <a:gd fmla="*/ 14847 w 21869" name="TX207"/>
                <a:gd fmla="*/ 19095 h 24277" name="TY207"/>
                <a:gd fmla="*/ 15428 w 21869" name="TX208"/>
                <a:gd fmla="*/ 18789 h 24277" name="TY208"/>
                <a:gd fmla="*/ 15986 w 21869" name="TX209"/>
                <a:gd fmla="*/ 18449 h 24277" name="TY209"/>
                <a:gd fmla="*/ 16489 w 21869" name="TX210"/>
                <a:gd fmla="*/ 18044 h 24277" name="TY210"/>
                <a:gd fmla="*/ 16720 w 21869" name="TX211"/>
                <a:gd fmla="*/ 17803 h 24277" name="TY211"/>
                <a:gd fmla="*/ 17464 w 21869" name="TX213"/>
                <a:gd fmla="*/ 19533 h 24277" name="TY213"/>
                <a:gd fmla="*/ 17464 w 21869" name="TX214"/>
                <a:gd fmla="*/ 19533 h 24277" name="TY214"/>
                <a:gd fmla="*/ 17387 w 21869" name="TX215"/>
                <a:gd fmla="*/ 19621 h 24277" name="TY215"/>
                <a:gd fmla="*/ 17037 w 21869" name="TX216"/>
                <a:gd fmla="*/ 19906 h 24277" name="TY216"/>
                <a:gd fmla="*/ 16938 w 21869" name="TX217"/>
                <a:gd fmla="*/ 19971 h 24277" name="TY217"/>
                <a:gd fmla="*/ 16829 w 21869" name="TX218"/>
                <a:gd fmla="*/ 20026 h 24277" name="TY218"/>
                <a:gd fmla="*/ 16632 w 21869" name="TX219"/>
                <a:gd fmla="*/ 20125 h 24277" name="TY219"/>
                <a:gd fmla="*/ 16205 w 21869" name="TX220"/>
                <a:gd fmla="*/ 20288 h 24277" name="TY220"/>
                <a:gd fmla="*/ 15767 w 21869" name="TX221"/>
                <a:gd fmla="*/ 20442 h 24277" name="TY221"/>
                <a:gd fmla="*/ 15548 w 21869" name="TX222"/>
                <a:gd fmla="*/ 20507 h 24277" name="TY222"/>
                <a:gd fmla="*/ 15493 w 21869" name="TX223"/>
                <a:gd fmla="*/ 20529 h 24277" name="TY223"/>
                <a:gd fmla="*/ 15438 w 21869" name="TX224"/>
                <a:gd fmla="*/ 20541 h 24277" name="TY224"/>
                <a:gd fmla="*/ 15329 w 21869" name="TX225"/>
                <a:gd fmla="*/ 20573 h 24277" name="TY225"/>
                <a:gd fmla="*/ 14431 w 21869" name="TX226"/>
                <a:gd fmla="*/ 20782 h 24277" name="TY226"/>
                <a:gd fmla="*/ 14321 w 21869" name="TX227"/>
                <a:gd fmla="*/ 20803 h 24277" name="TY227"/>
                <a:gd fmla="*/ 14212 w 21869" name="TX228"/>
                <a:gd fmla="*/ 20825 h 24277" name="TY228"/>
                <a:gd fmla="*/ 13982 w 21869" name="TX229"/>
                <a:gd fmla="*/ 20858 h 24277" name="TY229"/>
                <a:gd fmla="*/ 13752 w 21869" name="TX230"/>
                <a:gd fmla="*/ 20891 h 24277" name="TY230"/>
                <a:gd fmla="*/ 13533 w 21869" name="TX231"/>
                <a:gd fmla="*/ 20923 h 24277" name="TY231"/>
                <a:gd fmla="*/ 12613 w 21869" name="TX232"/>
                <a:gd fmla="*/ 20979 h 24277" name="TY232"/>
                <a:gd fmla="*/ 13523 w 21869" name="TX233"/>
                <a:gd fmla="*/ 20913 h 24277" name="TY233"/>
                <a:gd fmla="*/ 13752 w 21869" name="TX234"/>
                <a:gd fmla="*/ 20880 h 24277" name="TY234"/>
                <a:gd fmla="*/ 13982 w 21869" name="TX235"/>
                <a:gd fmla="*/ 20847 h 24277" name="TY235"/>
                <a:gd fmla="*/ 14212 w 21869" name="TX236"/>
                <a:gd fmla="*/ 20814 h 24277" name="TY236"/>
                <a:gd fmla="*/ 14321 w 21869" name="TX237"/>
                <a:gd fmla="*/ 20792 h 24277" name="TY237"/>
                <a:gd fmla="*/ 14431 w 21869" name="TX238"/>
                <a:gd fmla="*/ 20770 h 24277" name="TY238"/>
                <a:gd fmla="*/ 15329 w 21869" name="TX239"/>
                <a:gd fmla="*/ 20563 h 24277" name="TY239"/>
                <a:gd fmla="*/ 15438 w 21869" name="TX240"/>
                <a:gd fmla="*/ 20529 h 24277" name="TY240"/>
                <a:gd fmla="*/ 15493 w 21869" name="TX241"/>
                <a:gd fmla="*/ 20519 h 24277" name="TY241"/>
                <a:gd fmla="*/ 15548 w 21869" name="TX242"/>
                <a:gd fmla="*/ 20497 h 24277" name="TY242"/>
                <a:gd fmla="*/ 15767 w 21869" name="TX243"/>
                <a:gd fmla="*/ 20431 h 24277" name="TY243"/>
                <a:gd fmla="*/ 16194 w 21869" name="TX244"/>
                <a:gd fmla="*/ 20278 h 24277" name="TY244"/>
                <a:gd fmla="*/ 16621 w 21869" name="TX245"/>
                <a:gd fmla="*/ 20113 h 24277" name="TY245"/>
                <a:gd fmla="*/ 16829 w 21869" name="TX246"/>
                <a:gd fmla="*/ 20015 h 24277" name="TY246"/>
                <a:gd fmla="*/ 16927 w 21869" name="TX247"/>
                <a:gd fmla="*/ 19960 h 24277" name="TY247"/>
                <a:gd fmla="*/ 17026 w 21869" name="TX248"/>
                <a:gd fmla="*/ 19894 h 24277" name="TY248"/>
                <a:gd fmla="*/ 17387 w 21869" name="TX249"/>
                <a:gd fmla="*/ 19610 h 24277" name="TY249"/>
                <a:gd fmla="*/ 17464 w 21869" name="TX250"/>
                <a:gd fmla="*/ 19533 h 24277" name="TY250"/>
                <a:gd fmla="*/ 4336 w 21869" name="TX252"/>
                <a:gd fmla="*/ 19446 h 24277" name="TY252"/>
                <a:gd fmla="*/ 4336 w 21869" name="TX253"/>
                <a:gd fmla="*/ 19446 h 24277" name="TY253"/>
                <a:gd fmla="*/ 4840 w 21869" name="TX254"/>
                <a:gd fmla="*/ 19906 h 24277" name="TY254"/>
                <a:gd fmla="*/ 5990 w 21869" name="TX255"/>
                <a:gd fmla="*/ 20628 h 24277" name="TY255"/>
                <a:gd fmla="*/ 7270 w 21869" name="TX256"/>
                <a:gd fmla="*/ 21066 h 24277" name="TY256"/>
                <a:gd fmla="*/ 7949 w 21869" name="TX257"/>
                <a:gd fmla="*/ 21164 h 24277" name="TY257"/>
                <a:gd fmla="*/ 8364 w 21869" name="TX258"/>
                <a:gd fmla="*/ 21186 h 24277" name="TY258"/>
                <a:gd fmla="*/ 8364 w 21869" name="TX259"/>
                <a:gd fmla="*/ 21186 h 24277" name="TY259"/>
                <a:gd fmla="*/ 8321 w 21869" name="TX260"/>
                <a:gd fmla="*/ 21186 h 24277" name="TY260"/>
                <a:gd fmla="*/ 7949 w 21869" name="TX261"/>
                <a:gd fmla="*/ 21176 h 24277" name="TY261"/>
                <a:gd fmla="*/ 7270 w 21869" name="TX262"/>
                <a:gd fmla="*/ 21077 h 24277" name="TY262"/>
                <a:gd fmla="*/ 5978 w 21869" name="TX263"/>
                <a:gd fmla="*/ 20650 h 24277" name="TY263"/>
                <a:gd fmla="*/ 4829 w 21869" name="TX264"/>
                <a:gd fmla="*/ 19916 h 24277" name="TY264"/>
                <a:gd fmla="*/ 4336 w 21869" name="TX265"/>
                <a:gd fmla="*/ 19446 h 24277" name="TY265"/>
                <a:gd fmla="*/ 15745 w 21869" name="TX267"/>
                <a:gd fmla="*/ 21132 h 24277" name="TY267"/>
                <a:gd fmla="*/ 15745 w 21869" name="TX268"/>
                <a:gd fmla="*/ 21132 h 24277" name="TY268"/>
                <a:gd fmla="*/ 14595 w 21869" name="TX269"/>
                <a:gd fmla="*/ 21537 h 24277" name="TY269"/>
                <a:gd fmla="*/ 12372 w 21869" name="TX270"/>
                <a:gd fmla="*/ 22511 h 24277" name="TY270"/>
                <a:gd fmla="*/ 11223 w 21869" name="TX271"/>
                <a:gd fmla="*/ 22927 h 24277" name="TY271"/>
                <a:gd fmla="*/ 10041 w 21869" name="TX272"/>
                <a:gd fmla="*/ 23190 h 24277" name="TY272"/>
                <a:gd fmla="*/ 9285 w 21869" name="TX273"/>
                <a:gd fmla="*/ 23245 h 24277" name="TY273"/>
                <a:gd fmla="*/ 8825 w 21869" name="TX274"/>
                <a:gd fmla="*/ 23223 h 24277" name="TY274"/>
                <a:gd fmla="*/ 7655 w 21869" name="TX275"/>
                <a:gd fmla="*/ 22916 h 24277" name="TY275"/>
                <a:gd fmla="*/ 7655 w 21869" name="TX276"/>
                <a:gd fmla="*/ 22916 h 24277" name="TY276"/>
                <a:gd fmla="*/ 8825 w 21869" name="TX277"/>
                <a:gd fmla="*/ 23212 h 24277" name="TY277"/>
                <a:gd fmla="*/ 9285 w 21869" name="TX278"/>
                <a:gd fmla="*/ 23234 h 24277" name="TY278"/>
                <a:gd fmla="*/ 10041 w 21869" name="TX279"/>
                <a:gd fmla="*/ 23179 h 24277" name="TY279"/>
                <a:gd fmla="*/ 11223 w 21869" name="TX280"/>
                <a:gd fmla="*/ 22916 h 24277" name="TY280"/>
                <a:gd fmla="*/ 12362 w 21869" name="TX281"/>
                <a:gd fmla="*/ 22500 h 24277" name="TY281"/>
                <a:gd fmla="*/ 14595 w 21869" name="TX282"/>
                <a:gd fmla="*/ 21526 h 24277" name="TY282"/>
                <a:gd fmla="*/ 15745 w 21869" name="TX283"/>
                <a:gd fmla="*/ 21132 h 24277" name="TY283"/>
                <a:gd fmla="*/ 8048 w 21869" name="TX285"/>
                <a:gd fmla="*/ 165 h 24277" name="TY285"/>
                <a:gd fmla="*/ 7533 w 21869" name="TX286"/>
                <a:gd fmla="*/ 187 h 24277" name="TY286"/>
                <a:gd fmla="*/ 7523 w 21869" name="TX287"/>
                <a:gd fmla="*/ 187 h 24277" name="TY287"/>
                <a:gd fmla="*/ 5267 w 21869" name="TX288"/>
                <a:gd fmla="*/ 493 h 24277" name="TY288"/>
                <a:gd fmla="*/ 5256 w 21869" name="TX289"/>
                <a:gd fmla="*/ 493 h 24277" name="TY289"/>
                <a:gd fmla="*/ 5015 w 21869" name="TX290"/>
                <a:gd fmla="*/ 581 h 24277" name="TY290"/>
                <a:gd fmla="*/ 4829 w 21869" name="TX291"/>
                <a:gd fmla="*/ 734 h 24277" name="TY291"/>
                <a:gd fmla="*/ 4742 w 21869" name="TX292"/>
                <a:gd fmla="*/ 855 h 24277" name="TY292"/>
                <a:gd fmla="*/ 4533 w 21869" name="TX293"/>
                <a:gd fmla="*/ 1566 h 24277" name="TY293"/>
                <a:gd fmla="*/ 1358 w 21869" name="TX294"/>
                <a:gd fmla="*/ 7807 h 24277" name="TY294"/>
                <a:gd fmla="*/ 450 w 21869" name="TX295"/>
                <a:gd fmla="*/ 8388 h 24277" name="TY295"/>
                <a:gd fmla="*/ 1019 w 21869" name="TX296"/>
                <a:gd fmla="*/ 9001 h 24277" name="TY296"/>
                <a:gd fmla="*/ 1764 w 21869" name="TX297"/>
                <a:gd fmla="*/ 9680 h 24277" name="TY297"/>
                <a:gd fmla="*/ 1008 w 21869" name="TX298"/>
                <a:gd fmla="*/ 9011 h 24277" name="TY298"/>
                <a:gd fmla="*/ 438 w 21869" name="TX299"/>
                <a:gd fmla="*/ 8388 h 24277" name="TY299"/>
                <a:gd fmla="*/ 307 w 21869" name="TX300"/>
                <a:gd fmla="*/ 8398 h 24277" name="TY300"/>
                <a:gd fmla="*/ 1 w 21869" name="TX301"/>
                <a:gd fmla="*/ 8332 h 24277" name="TY301"/>
                <a:gd fmla="*/ 1 w 21869" name="TX302"/>
                <a:gd fmla="*/ 8332 h 24277" name="TY302"/>
                <a:gd fmla="*/ 1917 w 21869" name="TX303"/>
                <a:gd fmla="*/ 10380 h 24277" name="TY303"/>
                <a:gd fmla="*/ 2037 w 21869" name="TX304"/>
                <a:gd fmla="*/ 10446 h 24277" name="TY304"/>
                <a:gd fmla="*/ 2048 w 21869" name="TX305"/>
                <a:gd fmla="*/ 10446 h 24277" name="TY305"/>
                <a:gd fmla="*/ 3110 w 21869" name="TX306"/>
                <a:gd fmla="*/ 10906 h 24277" name="TY306"/>
                <a:gd fmla="*/ 3745 w 21869" name="TX307"/>
                <a:gd fmla="*/ 9405 h 24277" name="TY307"/>
                <a:gd fmla="*/ 3756 w 21869" name="TX308"/>
                <a:gd fmla="*/ 9383 h 24277" name="TY308"/>
                <a:gd fmla="*/ 4326 w 21869" name="TX309"/>
                <a:gd fmla="*/ 7610 h 24277" name="TY309"/>
                <a:gd fmla="*/ 4391 w 21869" name="TX310"/>
                <a:gd fmla="*/ 6624 h 24277" name="TY310"/>
                <a:gd fmla="*/ 4599 w 21869" name="TX311"/>
                <a:gd fmla="*/ 4982 h 24277" name="TY311"/>
                <a:gd fmla="*/ 4599 w 21869" name="TX312"/>
                <a:gd fmla="*/ 4982 h 24277" name="TY312"/>
                <a:gd fmla="*/ 4413 w 21869" name="TX313"/>
                <a:gd fmla="*/ 6624 h 24277" name="TY313"/>
                <a:gd fmla="*/ 4348 w 21869" name="TX314"/>
                <a:gd fmla="*/ 7522 h 24277" name="TY314"/>
                <a:gd fmla="*/ 4380 w 21869" name="TX315"/>
                <a:gd fmla="*/ 7227 h 24277" name="TY315"/>
                <a:gd fmla="*/ 4380 w 21869" name="TX316"/>
                <a:gd fmla="*/ 7227 h 24277" name="TY316"/>
                <a:gd fmla="*/ 4376 w 21869" name="TX317"/>
                <a:gd fmla="*/ 7322 h 24277" name="TY317"/>
                <a:gd fmla="*/ 4376 w 21869" name="TX318"/>
                <a:gd fmla="*/ 7322 h 24277" name="TY318"/>
                <a:gd fmla="*/ 4336 w 21869" name="TX319"/>
                <a:gd fmla="*/ 8267 h 24277" name="TY319"/>
                <a:gd fmla="*/ 4336 w 21869" name="TX320"/>
                <a:gd fmla="*/ 8541 h 24277" name="TY320"/>
                <a:gd fmla="*/ 4380 w 21869" name="TX321"/>
                <a:gd fmla="*/ 9088 h 24277" name="TY321"/>
                <a:gd fmla="*/ 4391 w 21869" name="TX322"/>
                <a:gd fmla="*/ 9198 h 24277" name="TY322"/>
                <a:gd fmla="*/ 4468 w 21869" name="TX323"/>
                <a:gd fmla="*/ 7490 h 24277" name="TY323"/>
                <a:gd fmla="*/ 5212 w 21869" name="TX324"/>
                <a:gd fmla="*/ 3614 h 24277" name="TY324"/>
                <a:gd fmla="*/ 5223 w 21869" name="TX325"/>
                <a:gd fmla="*/ 3504 h 24277" name="TY325"/>
                <a:gd fmla="*/ 5234 w 21869" name="TX326"/>
                <a:gd fmla="*/ 3286 h 24277" name="TY326"/>
                <a:gd fmla="*/ 5245 w 21869" name="TX327"/>
                <a:gd fmla="*/ 3077 h 24277" name="TY327"/>
                <a:gd fmla="*/ 5202 w 21869" name="TX328"/>
                <a:gd fmla="*/ 2234 h 24277" name="TY328"/>
                <a:gd fmla="*/ 5048 w 21869" name="TX329"/>
                <a:gd fmla="*/ 1391 h 24277" name="TY329"/>
                <a:gd fmla="*/ 5048 w 21869" name="TX330"/>
                <a:gd fmla="*/ 1391 h 24277" name="TY330"/>
                <a:gd fmla="*/ 5212 w 21869" name="TX331"/>
                <a:gd fmla="*/ 2223 h 24277" name="TY331"/>
                <a:gd fmla="*/ 5256 w 21869" name="TX332"/>
                <a:gd fmla="*/ 3077 h 24277" name="TY332"/>
                <a:gd fmla="*/ 5245 w 21869" name="TX333"/>
                <a:gd fmla="*/ 3296 h 24277" name="TY333"/>
                <a:gd fmla="*/ 5234 w 21869" name="TX334"/>
                <a:gd fmla="*/ 3504 h 24277" name="TY334"/>
                <a:gd fmla="*/ 5234 w 21869" name="TX335"/>
                <a:gd fmla="*/ 3537 h 24277" name="TY335"/>
                <a:gd fmla="*/ 5486 w 21869" name="TX336"/>
                <a:gd fmla="*/ 1829 h 24277" name="TY336"/>
                <a:gd fmla="*/ 7336 w 21869" name="TX337"/>
                <a:gd fmla="*/ 3023 h 24277" name="TY337"/>
                <a:gd fmla="*/ 8683 w 21869" name="TX338"/>
                <a:gd fmla="*/ 3734 h 24277" name="TY338"/>
                <a:gd fmla="*/ 10194 w 21869" name="TX339"/>
                <a:gd fmla="*/ 3986 h 24277" name="TY339"/>
                <a:gd fmla="*/ 8146 w 21869" name="TX340"/>
                <a:gd fmla="*/ 4512 h 24277" name="TY340"/>
                <a:gd fmla="*/ 8245 w 21869" name="TX341"/>
                <a:gd fmla="*/ 4522 h 24277" name="TY341"/>
                <a:gd fmla="*/ 8880 w 21869" name="TX342"/>
                <a:gd fmla="*/ 4556 h 24277" name="TY342"/>
                <a:gd fmla="*/ 9493 w 21869" name="TX343"/>
                <a:gd fmla="*/ 4566 h 24277" name="TY343"/>
                <a:gd fmla="*/ 10128 w 21869" name="TX344"/>
                <a:gd fmla="*/ 4556 h 24277" name="TY344"/>
                <a:gd fmla="*/ 10292 w 21869" name="TX345"/>
                <a:gd fmla="*/ 4544 h 24277" name="TY345"/>
                <a:gd fmla="*/ 10446 w 21869" name="TX346"/>
                <a:gd fmla="*/ 4534 h 24277" name="TY346"/>
                <a:gd fmla="*/ 10599 w 21869" name="TX347"/>
                <a:gd fmla="*/ 4512 h 24277" name="TY347"/>
                <a:gd fmla="*/ 10676 w 21869" name="TX348"/>
                <a:gd fmla="*/ 4500 h 24277" name="TY348"/>
                <a:gd fmla="*/ 10763 w 21869" name="TX349"/>
                <a:gd fmla="*/ 4490 h 24277" name="TY349"/>
                <a:gd fmla="*/ 10840 w 21869" name="TX350"/>
                <a:gd fmla="*/ 4478 h 24277" name="TY350"/>
                <a:gd fmla="*/ 10917 w 21869" name="TX351"/>
                <a:gd fmla="*/ 4468 h 24277" name="TY351"/>
                <a:gd fmla="*/ 11070 w 21869" name="TX352"/>
                <a:gd fmla="*/ 4435 h 24277" name="TY352"/>
                <a:gd fmla="*/ 11377 w 21869" name="TX353"/>
                <a:gd fmla="*/ 4369 h 24277" name="TY353"/>
                <a:gd fmla="*/ 12069 w 21869" name="TX354"/>
                <a:gd fmla="*/ 4111 h 24277" name="TY354"/>
                <a:gd fmla="*/ 12069 w 21869" name="TX355"/>
                <a:gd fmla="*/ 4111 h 24277" name="TY355"/>
                <a:gd fmla="*/ 11968 w 21869" name="TX356"/>
                <a:gd fmla="*/ 4161 h 24277" name="TY356"/>
                <a:gd fmla="*/ 11825 w 21869" name="TX357"/>
                <a:gd fmla="*/ 4227 h 24277" name="TY357"/>
                <a:gd fmla="*/ 11672 w 21869" name="TX358"/>
                <a:gd fmla="*/ 4281 h 24277" name="TY358"/>
                <a:gd fmla="*/ 11606 w 21869" name="TX359"/>
                <a:gd fmla="*/ 4303 h 24277" name="TY359"/>
                <a:gd fmla="*/ 11530 w 21869" name="TX360"/>
                <a:gd fmla="*/ 4337 h 24277" name="TY360"/>
                <a:gd fmla="*/ 11453 w 21869" name="TX361"/>
                <a:gd fmla="*/ 4358 h 24277" name="TY361"/>
                <a:gd fmla="*/ 11377 w 21869" name="TX362"/>
                <a:gd fmla="*/ 4380 h 24277" name="TY362"/>
                <a:gd fmla="*/ 11070 w 21869" name="TX363"/>
                <a:gd fmla="*/ 4446 h 24277" name="TY363"/>
                <a:gd fmla="*/ 10917 w 21869" name="TX364"/>
                <a:gd fmla="*/ 4478 h 24277" name="TY364"/>
                <a:gd fmla="*/ 10840 w 21869" name="TX365"/>
                <a:gd fmla="*/ 4490 h 24277" name="TY365"/>
                <a:gd fmla="*/ 10763 w 21869" name="TX366"/>
                <a:gd fmla="*/ 4500 h 24277" name="TY366"/>
                <a:gd fmla="*/ 10686 w 21869" name="TX367"/>
                <a:gd fmla="*/ 4512 h 24277" name="TY367"/>
                <a:gd fmla="*/ 10599 w 21869" name="TX368"/>
                <a:gd fmla="*/ 4522 h 24277" name="TY368"/>
                <a:gd fmla="*/ 10446 w 21869" name="TX369"/>
                <a:gd fmla="*/ 4544 h 24277" name="TY369"/>
                <a:gd fmla="*/ 10292 w 21869" name="TX370"/>
                <a:gd fmla="*/ 4556 h 24277" name="TY370"/>
                <a:gd fmla="*/ 10128 w 21869" name="TX371"/>
                <a:gd fmla="*/ 4566 h 24277" name="TY371"/>
                <a:gd fmla="*/ 9548 w 21869" name="TX372"/>
                <a:gd fmla="*/ 4577 h 24277" name="TY372"/>
                <a:gd fmla="*/ 8880 w 21869" name="TX373"/>
                <a:gd fmla="*/ 4566 h 24277" name="TY373"/>
                <a:gd fmla="*/ 8245 w 21869" name="TX374"/>
                <a:gd fmla="*/ 4534 h 24277" name="TY374"/>
                <a:gd fmla="*/ 8124 w 21869" name="TX375"/>
                <a:gd fmla="*/ 4522 h 24277" name="TY375"/>
                <a:gd fmla="*/ 7402 w 21869" name="TX376"/>
                <a:gd fmla="*/ 4577 h 24277" name="TY376"/>
                <a:gd fmla="*/ 8705 w 21869" name="TX377"/>
                <a:gd fmla="*/ 5551 h 24277" name="TY377"/>
                <a:gd fmla="*/ 10993 w 21869" name="TX378"/>
                <a:gd fmla="*/ 5858 h 24277" name="TY378"/>
                <a:gd fmla="*/ 9231 w 21869" name="TX379"/>
                <a:gd fmla="*/ 8453 h 24277" name="TY379"/>
                <a:gd fmla="*/ 6570 w 21869" name="TX380"/>
                <a:gd fmla="*/ 9843 h 24277" name="TY380"/>
                <a:gd fmla="*/ 6504 w 21869" name="TX381"/>
                <a:gd fmla="*/ 9843 h 24277" name="TY381"/>
                <a:gd fmla="*/ 6066 w 21869" name="TX382"/>
                <a:gd fmla="*/ 10019 h 24277" name="TY382"/>
                <a:gd fmla="*/ 6099 w 21869" name="TX383"/>
                <a:gd fmla="*/ 10237 h 24277" name="TY383"/>
                <a:gd fmla="*/ 6570 w 21869" name="TX384"/>
                <a:gd fmla="*/ 10632 h 24277" name="TY384"/>
                <a:gd fmla="*/ 6964 w 21869" name="TX385"/>
                <a:gd fmla="*/ 10928 h 24277" name="TY385"/>
                <a:gd fmla="*/ 7358 w 21869" name="TX386"/>
                <a:gd fmla="*/ 11212 h 24277" name="TY386"/>
                <a:gd fmla="*/ 8190 w 21869" name="TX387"/>
                <a:gd fmla="*/ 11716 h 24277" name="TY387"/>
                <a:gd fmla="*/ 8245 w 21869" name="TX388"/>
                <a:gd fmla="*/ 11748 h 24277" name="TY388"/>
                <a:gd fmla="*/ 8300 w 21869" name="TX389"/>
                <a:gd fmla="*/ 11770 h 24277" name="TY389"/>
                <a:gd fmla="*/ 8409 w 21869" name="TX390"/>
                <a:gd fmla="*/ 11825 h 24277" name="TY390"/>
                <a:gd fmla="*/ 8639 w 21869" name="TX391"/>
                <a:gd fmla="*/ 11924 h 24277" name="TY391"/>
                <a:gd fmla="*/ 8869 w 21869" name="TX392"/>
                <a:gd fmla="*/ 12001 h 24277" name="TY392"/>
                <a:gd fmla="*/ 9099 w 21869" name="TX393"/>
                <a:gd fmla="*/ 12077 h 24277" name="TY393"/>
                <a:gd fmla="*/ 9219 w 21869" name="TX394"/>
                <a:gd fmla="*/ 12110 h 24277" name="TY394"/>
                <a:gd fmla="*/ 9340 w 21869" name="TX395"/>
                <a:gd fmla="*/ 12132 h 24277" name="TY395"/>
                <a:gd fmla="*/ 9394 w 21869" name="TX396"/>
                <a:gd fmla="*/ 12143 h 24277" name="TY396"/>
                <a:gd fmla="*/ 9460 w 21869" name="TX397"/>
                <a:gd fmla="*/ 12154 h 24277" name="TY397"/>
                <a:gd fmla="*/ 9581 w 21869" name="TX398"/>
                <a:gd fmla="*/ 12176 h 24277" name="TY398"/>
                <a:gd fmla="*/ 9701 w 21869" name="TX399"/>
                <a:gd fmla="*/ 12198 h 24277" name="TY399"/>
                <a:gd fmla="*/ 9756 w 21869" name="TX400"/>
                <a:gd fmla="*/ 12208 h 24277" name="TY400"/>
                <a:gd fmla="*/ 9822 w 21869" name="TX401"/>
                <a:gd fmla="*/ 12208 h 24277" name="TY401"/>
                <a:gd fmla="*/ 9942 w 21869" name="TX402"/>
                <a:gd fmla="*/ 12220 h 24277" name="TY402"/>
                <a:gd fmla="*/ 10063 w 21869" name="TX403"/>
                <a:gd fmla="*/ 12230 h 24277" name="TY403"/>
                <a:gd fmla="*/ 10610 w 21869" name="TX404"/>
                <a:gd fmla="*/ 12252 h 24277" name="TY404"/>
                <a:gd fmla="*/ 11037 w 21869" name="TX405"/>
                <a:gd fmla="*/ 12242 h 24277" name="TY405"/>
                <a:gd fmla="*/ 12011 w 21869" name="TX406"/>
                <a:gd fmla="*/ 12186 h 24277" name="TY406"/>
                <a:gd fmla="*/ 12011 w 21869" name="TX407"/>
                <a:gd fmla="*/ 12186 h 24277" name="TY407"/>
                <a:gd fmla="*/ 11037 w 21869" name="TX408"/>
                <a:gd fmla="*/ 12252 h 24277" name="TY408"/>
                <a:gd fmla="*/ 10588 w 21869" name="TX409"/>
                <a:gd fmla="*/ 12263 h 24277" name="TY409"/>
                <a:gd fmla="*/ 10063 w 21869" name="TX410"/>
                <a:gd fmla="*/ 12242 h 24277" name="TY410"/>
                <a:gd fmla="*/ 9942 w 21869" name="TX411"/>
                <a:gd fmla="*/ 12230 h 24277" name="TY411"/>
                <a:gd fmla="*/ 9811 w 21869" name="TX412"/>
                <a:gd fmla="*/ 12220 h 24277" name="TY412"/>
                <a:gd fmla="*/ 9756 w 21869" name="TX413"/>
                <a:gd fmla="*/ 12220 h 24277" name="TY413"/>
                <a:gd fmla="*/ 9691 w 21869" name="TX414"/>
                <a:gd fmla="*/ 12208 h 24277" name="TY414"/>
                <a:gd fmla="*/ 9570 w 21869" name="TX415"/>
                <a:gd fmla="*/ 12186 h 24277" name="TY415"/>
                <a:gd fmla="*/ 9450 w 21869" name="TX416"/>
                <a:gd fmla="*/ 12164 h 24277" name="TY416"/>
                <a:gd fmla="*/ 9394 w 21869" name="TX417"/>
                <a:gd fmla="*/ 12154 h 24277" name="TY417"/>
                <a:gd fmla="*/ 9329 w 21869" name="TX418"/>
                <a:gd fmla="*/ 12143 h 24277" name="TY418"/>
                <a:gd fmla="*/ 9219 w 21869" name="TX419"/>
                <a:gd fmla="*/ 12121 h 24277" name="TY419"/>
                <a:gd fmla="*/ 9099 w 21869" name="TX420"/>
                <a:gd fmla="*/ 12088 h 24277" name="TY420"/>
                <a:gd fmla="*/ 8858 w 21869" name="TX421"/>
                <a:gd fmla="*/ 12023 h 24277" name="TY421"/>
                <a:gd fmla="*/ 8628 w 21869" name="TX422"/>
                <a:gd fmla="*/ 11935 h 24277" name="TY422"/>
                <a:gd fmla="*/ 8409 w 21869" name="TX423"/>
                <a:gd fmla="*/ 11836 h 24277" name="TY423"/>
                <a:gd fmla="*/ 8300 w 21869" name="TX424"/>
                <a:gd fmla="*/ 11782 h 24277" name="TY424"/>
                <a:gd fmla="*/ 8245 w 21869" name="TX425"/>
                <a:gd fmla="*/ 11760 h 24277" name="TY425"/>
                <a:gd fmla="*/ 8190 w 21869" name="TX426"/>
                <a:gd fmla="*/ 11727 h 24277" name="TY426"/>
                <a:gd fmla="*/ 7348 w 21869" name="TX427"/>
                <a:gd fmla="*/ 11223 h 24277" name="TY427"/>
                <a:gd fmla="*/ 6953 w 21869" name="TX428"/>
                <a:gd fmla="*/ 10938 h 24277" name="TY428"/>
                <a:gd fmla="*/ 6570 w 21869" name="TX429"/>
                <a:gd fmla="*/ 10643 h 24277" name="TY429"/>
                <a:gd fmla="*/ 6099 w 21869" name="TX430"/>
                <a:gd fmla="*/ 10259 h 24277" name="TY430"/>
                <a:gd fmla="*/ 6099 w 21869" name="TX431"/>
                <a:gd fmla="*/ 10259 h 24277" name="TY431"/>
                <a:gd fmla="*/ 6143 w 21869" name="TX432"/>
                <a:gd fmla="*/ 10325 h 24277" name="TY432"/>
                <a:gd fmla="*/ 10107 w 21869" name="TX433"/>
                <a:gd fmla="*/ 12592 h 24277" name="TY433"/>
                <a:gd fmla="*/ 10774 w 21869" name="TX434"/>
                <a:gd fmla="*/ 12537 h 24277" name="TY434"/>
                <a:gd fmla="*/ 10774 w 21869" name="TX435"/>
                <a:gd fmla="*/ 12537 h 24277" name="TY435"/>
                <a:gd fmla="*/ 8606 w 21869" name="TX436"/>
                <a:gd fmla="*/ 13369 h 24277" name="TY436"/>
                <a:gd fmla="*/ 7873 w 21869" name="TX437"/>
                <a:gd fmla="*/ 13281 h 24277" name="TY437"/>
                <a:gd fmla="*/ 7873 w 21869" name="TX438"/>
                <a:gd fmla="*/ 13281 h 24277" name="TY438"/>
                <a:gd fmla="*/ 7884 w 21869" name="TX439"/>
                <a:gd fmla="*/ 13293 h 24277" name="TY439"/>
                <a:gd fmla="*/ 8606 w 21869" name="TX440"/>
                <a:gd fmla="*/ 13643 h 24277" name="TY440"/>
                <a:gd fmla="*/ 9351 w 21869" name="TX441"/>
                <a:gd fmla="*/ 13950 h 24277" name="TY441"/>
                <a:gd fmla="*/ 9537 w 21869" name="TX442"/>
                <a:gd fmla="*/ 14015 h 24277" name="TY442"/>
                <a:gd fmla="*/ 9723 w 21869" name="TX443"/>
                <a:gd fmla="*/ 14081 h 24277" name="TY443"/>
                <a:gd fmla="*/ 9920 w 21869" name="TX444"/>
                <a:gd fmla="*/ 14147 h 24277" name="TY444"/>
                <a:gd fmla="*/ 10107 w 21869" name="TX445"/>
                <a:gd fmla="*/ 14212 h 24277" name="TY445"/>
                <a:gd fmla="*/ 10107 w 21869" name="TX446"/>
                <a:gd fmla="*/ 14212 h 24277" name="TY446"/>
                <a:gd fmla="*/ 9909 w 21869" name="TX447"/>
                <a:gd fmla="*/ 14147 h 24277" name="TY447"/>
                <a:gd fmla="*/ 9723 w 21869" name="TX448"/>
                <a:gd fmla="*/ 14091 h 24277" name="TY448"/>
                <a:gd fmla="*/ 9537 w 21869" name="TX449"/>
                <a:gd fmla="*/ 14026 h 24277" name="TY449"/>
                <a:gd fmla="*/ 9340 w 21869" name="TX450"/>
                <a:gd fmla="*/ 13960 h 24277" name="TY450"/>
                <a:gd fmla="*/ 8606 w 21869" name="TX451"/>
                <a:gd fmla="*/ 13653 h 24277" name="TY451"/>
                <a:gd fmla="*/ 7884 w 21869" name="TX452"/>
                <a:gd fmla="*/ 13303 h 24277" name="TY452"/>
                <a:gd fmla="*/ 7829 w 21869" name="TX453"/>
                <a:gd fmla="*/ 13271 h 24277" name="TY453"/>
                <a:gd fmla="*/ 7380 w 21869" name="TX454"/>
                <a:gd fmla="*/ 13117 h 24277" name="TY454"/>
                <a:gd fmla="*/ 7380 w 21869" name="TX455"/>
                <a:gd fmla="*/ 13117 h 24277" name="TY455"/>
                <a:gd fmla="*/ 9263 w 21869" name="TX456"/>
                <a:gd fmla="*/ 15493 h 24277" name="TY456"/>
                <a:gd fmla="*/ 8201 w 21869" name="TX457"/>
                <a:gd fmla="*/ 16215 h 24277" name="TY457"/>
                <a:gd fmla="*/ 10621 w 21869" name="TX458"/>
                <a:gd fmla="*/ 16949 h 24277" name="TY458"/>
                <a:gd fmla="*/ 10840 w 21869" name="TX459"/>
                <a:gd fmla="*/ 16938 h 24277" name="TY459"/>
                <a:gd fmla="*/ 10840 w 21869" name="TX460"/>
                <a:gd fmla="*/ 16938 h 24277" name="TY460"/>
                <a:gd fmla="*/ 8201 w 21869" name="TX461"/>
                <a:gd fmla="*/ 17332 h 24277" name="TY461"/>
                <a:gd fmla="*/ 6241 w 21869" name="TX462"/>
                <a:gd fmla="*/ 17125 h 24277" name="TY462"/>
                <a:gd fmla="*/ 6241 w 21869" name="TX463"/>
                <a:gd fmla="*/ 17125 h 24277" name="TY463"/>
                <a:gd fmla="*/ 7008 w 21869" name="TX464"/>
                <a:gd fmla="*/ 17409 h 24277" name="TY464"/>
                <a:gd fmla="*/ 7818 w 21869" name="TX465"/>
                <a:gd fmla="*/ 17661 h 24277" name="TY465"/>
                <a:gd fmla="*/ 8223 w 21869" name="TX466"/>
                <a:gd fmla="*/ 17770 h 24277" name="TY466"/>
                <a:gd fmla="*/ 8639 w 21869" name="TX467"/>
                <a:gd fmla="*/ 17836 h 24277" name="TY467"/>
                <a:gd fmla="*/ 9263 w 21869" name="TX468"/>
                <a:gd fmla="*/ 17880 h 24277" name="TY468"/>
                <a:gd fmla="*/ 9482 w 21869" name="TX469"/>
                <a:gd fmla="*/ 17880 h 24277" name="TY469"/>
                <a:gd fmla="*/ 10314 w 21869" name="TX470"/>
                <a:gd fmla="*/ 17726 h 24277" name="TY470"/>
                <a:gd fmla="*/ 10314 w 21869" name="TX471"/>
                <a:gd fmla="*/ 17726 h 24277" name="TY471"/>
                <a:gd fmla="*/ 9482 w 21869" name="TX472"/>
                <a:gd fmla="*/ 17880 h 24277" name="TY472"/>
                <a:gd fmla="*/ 9253 w 21869" name="TX473"/>
                <a:gd fmla="*/ 17891 h 24277" name="TY473"/>
                <a:gd fmla="*/ 8639 w 21869" name="TX474"/>
                <a:gd fmla="*/ 17847 h 24277" name="TY474"/>
                <a:gd fmla="*/ 8223 w 21869" name="TX475"/>
                <a:gd fmla="*/ 17782 h 24277" name="TY475"/>
                <a:gd fmla="*/ 7807 w 21869" name="TX476"/>
                <a:gd fmla="*/ 17672 h 24277" name="TY476"/>
                <a:gd fmla="*/ 6997 w 21869" name="TX477"/>
                <a:gd fmla="*/ 17420 h 24277" name="TY477"/>
                <a:gd fmla="*/ 6209 w 21869" name="TX478"/>
                <a:gd fmla="*/ 17125 h 24277" name="TY478"/>
                <a:gd fmla="*/ 6165 w 21869" name="TX479"/>
                <a:gd fmla="*/ 17103 h 24277" name="TY479"/>
                <a:gd fmla="*/ 5355 w 21869" name="TX480"/>
                <a:gd fmla="*/ 16872 h 24277" name="TY480"/>
                <a:gd fmla="*/ 5355 w 21869" name="TX481"/>
                <a:gd fmla="*/ 16872 h 24277" name="TY481"/>
                <a:gd fmla="*/ 8190 w 21869" name="TX482"/>
                <a:gd fmla="*/ 18088 h 24277" name="TY482"/>
                <a:gd fmla="*/ 6745 w 21869" name="TX483"/>
                <a:gd fmla="*/ 18405 h 24277" name="TY483"/>
                <a:gd fmla="*/ 4523 w 21869" name="TX484"/>
                <a:gd fmla="*/ 18022 h 24277" name="TY484"/>
                <a:gd fmla="*/ 4523 w 21869" name="TX485"/>
                <a:gd fmla="*/ 18022 h 24277" name="TY485"/>
                <a:gd fmla="*/ 4829 w 21869" name="TX486"/>
                <a:gd fmla="*/ 18186 h 24277" name="TY486"/>
                <a:gd fmla="*/ 5278 w 21869" name="TX487"/>
                <a:gd fmla="*/ 18383 h 24277" name="TY487"/>
                <a:gd fmla="*/ 5749 w 21869" name="TX488"/>
                <a:gd fmla="*/ 18548 h 24277" name="TY488"/>
                <a:gd fmla="*/ 6231 w 21869" name="TX489"/>
                <a:gd fmla="*/ 18701 h 24277" name="TY489"/>
                <a:gd fmla="*/ 6351 w 21869" name="TX490"/>
                <a:gd fmla="*/ 18734 h 24277" name="TY490"/>
                <a:gd fmla="*/ 6472 w 21869" name="TX491"/>
                <a:gd fmla="*/ 18756 h 24277" name="TY491"/>
                <a:gd fmla="*/ 6526 w 21869" name="TX492"/>
                <a:gd fmla="*/ 18777 h 24277" name="TY492"/>
                <a:gd fmla="*/ 6592 w 21869" name="TX493"/>
                <a:gd fmla="*/ 18789 h 24277" name="TY493"/>
                <a:gd fmla="*/ 6712 w 21869" name="TX494"/>
                <a:gd fmla="*/ 18821 h 24277" name="TY494"/>
                <a:gd fmla="*/ 6953 w 21869" name="TX495"/>
                <a:gd fmla="*/ 18876 h 24277" name="TY495"/>
                <a:gd fmla="*/ 7194 w 21869" name="TX496"/>
                <a:gd fmla="*/ 18920 h 24277" name="TY496"/>
                <a:gd fmla="*/ 9175 w 21869" name="TX497"/>
                <a:gd fmla="*/ 19172 h 24277" name="TY497"/>
                <a:gd fmla="*/ 9745 w 21869" name="TX498"/>
                <a:gd fmla="*/ 19205 h 24277" name="TY498"/>
                <a:gd fmla="*/ 10205 w 21869" name="TX499"/>
                <a:gd fmla="*/ 19139 h 24277" name="TY499"/>
                <a:gd fmla="*/ 10205 w 21869" name="TX500"/>
                <a:gd fmla="*/ 19139 h 24277" name="TY500"/>
                <a:gd fmla="*/ 10183 w 21869" name="TX501"/>
                <a:gd fmla="*/ 19227 h 24277" name="TY501"/>
                <a:gd fmla="*/ 11168 w 21869" name="TX502"/>
                <a:gd fmla="*/ 19271 h 24277" name="TY502"/>
                <a:gd fmla="*/ 10183 w 21869" name="TX503"/>
                <a:gd fmla="*/ 19237 h 24277" name="TY503"/>
                <a:gd fmla="*/ 9110 w 21869" name="TX504"/>
                <a:gd fmla="*/ 20081 h 24277" name="TY504"/>
                <a:gd fmla="*/ 9767 w 21869" name="TX505"/>
                <a:gd fmla="*/ 20135 h 24277" name="TY505"/>
                <a:gd fmla="*/ 10213 w 21869" name="TX506"/>
                <a:gd fmla="*/ 20146 h 24277" name="TY506"/>
                <a:gd fmla="*/ 10213 w 21869" name="TX507"/>
                <a:gd fmla="*/ 20146 h 24277" name="TY507"/>
                <a:gd fmla="*/ 9767 w 21869" name="TX508"/>
                <a:gd fmla="*/ 20135 h 24277" name="TY508"/>
                <a:gd fmla="*/ 9088 w 21869" name="TX509"/>
                <a:gd fmla="*/ 20091 h 24277" name="TY509"/>
                <a:gd fmla="*/ 8990 w 21869" name="TX510"/>
                <a:gd fmla="*/ 20091 h 24277" name="TY510"/>
                <a:gd fmla="*/ 8726 w 21869" name="TX511"/>
                <a:gd fmla="*/ 20058 h 24277" name="TY511"/>
                <a:gd fmla="*/ 8726 w 21869" name="TX512"/>
                <a:gd fmla="*/ 20058 h 24277" name="TY512"/>
                <a:gd fmla="*/ 10117 w 21869" name="TX513"/>
                <a:gd fmla="*/ 20913 h 24277" name="TY513"/>
                <a:gd fmla="*/ 9263 w 21869" name="TX514"/>
                <a:gd fmla="*/ 21000 h 24277" name="TY514"/>
                <a:gd fmla="*/ 3964 w 21869" name="TX515"/>
                <a:gd fmla="*/ 18504 h 24277" name="TY515"/>
                <a:gd fmla="*/ 3953 w 21869" name="TX516"/>
                <a:gd fmla="*/ 18515 h 24277" name="TY516"/>
                <a:gd fmla="*/ 3986 w 21869" name="TX517"/>
                <a:gd fmla="*/ 17869 h 24277" name="TY517"/>
                <a:gd fmla="*/ 3986 w 21869" name="TX518"/>
                <a:gd fmla="*/ 17869 h 24277" name="TY518"/>
                <a:gd fmla="*/ 3833 w 21869" name="TX519"/>
                <a:gd fmla="*/ 18482 h 24277" name="TY519"/>
                <a:gd fmla="*/ 3910 w 21869" name="TX520"/>
                <a:gd fmla="*/ 18931 h 24277" name="TY520"/>
                <a:gd fmla="*/ 3910 w 21869" name="TX521"/>
                <a:gd fmla="*/ 18931 h 24277" name="TY521"/>
                <a:gd fmla="*/ 3910 w 21869" name="TX522"/>
                <a:gd fmla="*/ 18931 h 24277" name="TY522"/>
                <a:gd fmla="*/ 4095 w 21869" name="TX523"/>
                <a:gd fmla="*/ 19259 h 24277" name="TY523"/>
                <a:gd fmla="*/ 4041 w 21869" name="TX524"/>
                <a:gd fmla="*/ 19271 h 24277" name="TY524"/>
                <a:gd fmla="*/ 4063 w 21869" name="TX525"/>
                <a:gd fmla="*/ 19303 h 24277" name="TY525"/>
                <a:gd fmla="*/ 3778 w 21869" name="TX526"/>
                <a:gd fmla="*/ 19424 h 24277" name="TY526"/>
                <a:gd fmla="*/ 5781 w 21869" name="TX527"/>
                <a:gd fmla="*/ 21876 h 24277" name="TY527"/>
                <a:gd fmla="*/ 5990 w 21869" name="TX528"/>
                <a:gd fmla="*/ 22073 h 24277" name="TY528"/>
                <a:gd fmla="*/ 6044 w 21869" name="TX529"/>
                <a:gd fmla="*/ 22084 h 24277" name="TY529"/>
                <a:gd fmla="*/ 6197 w 21869" name="TX530"/>
                <a:gd fmla="*/ 22117 h 24277" name="TY530"/>
                <a:gd fmla="*/ 6362 w 21869" name="TX531"/>
                <a:gd fmla="*/ 22150 h 24277" name="TY531"/>
                <a:gd fmla="*/ 6438 w 21869" name="TX532"/>
                <a:gd fmla="*/ 22172 h 24277" name="TY532"/>
                <a:gd fmla="*/ 6515 w 21869" name="TX533"/>
                <a:gd fmla="*/ 22183 h 24277" name="TY533"/>
                <a:gd fmla="*/ 6669 w 21869" name="TX534"/>
                <a:gd fmla="*/ 22205 h 24277" name="TY534"/>
                <a:gd fmla="*/ 6822 w 21869" name="TX535"/>
                <a:gd fmla="*/ 22237 h 24277" name="TY535"/>
                <a:gd fmla="*/ 6986 w 21869" name="TX536"/>
                <a:gd fmla="*/ 22259 h 24277" name="TY536"/>
                <a:gd fmla="*/ 7139 w 21869" name="TX537"/>
                <a:gd fmla="*/ 22281 h 24277" name="TY537"/>
                <a:gd fmla="*/ 7292 w 21869" name="TX538"/>
                <a:gd fmla="*/ 22292 h 24277" name="TY538"/>
                <a:gd fmla="*/ 7457 w 21869" name="TX539"/>
                <a:gd fmla="*/ 22314 h 24277" name="TY539"/>
                <a:gd fmla="*/ 8650 w 21869" name="TX540"/>
                <a:gd fmla="*/ 22369 h 24277" name="TY540"/>
                <a:gd fmla="*/ 9986 w 21869" name="TX541"/>
                <a:gd fmla="*/ 22303 h 24277" name="TY541"/>
                <a:gd fmla="*/ 12493 w 21869" name="TX542"/>
                <a:gd fmla="*/ 21953 h 24277" name="TY542"/>
                <a:gd fmla="*/ 12493 w 21869" name="TX543"/>
                <a:gd fmla="*/ 21953 h 24277" name="TY543"/>
                <a:gd fmla="*/ 11245 w 21869" name="TX544"/>
                <a:gd fmla="*/ 22172 h 24277" name="TY544"/>
                <a:gd fmla="*/ 9986 w 21869" name="TX545"/>
                <a:gd fmla="*/ 22314 h 24277" name="TY545"/>
                <a:gd fmla="*/ 8618 w 21869" name="TX546"/>
                <a:gd fmla="*/ 22380 h 24277" name="TY546"/>
                <a:gd fmla="*/ 7457 w 21869" name="TX547"/>
                <a:gd fmla="*/ 22325 h 24277" name="TY547"/>
                <a:gd fmla="*/ 7292 w 21869" name="TX548"/>
                <a:gd fmla="*/ 22314 h 24277" name="TY548"/>
                <a:gd fmla="*/ 7139 w 21869" name="TX549"/>
                <a:gd fmla="*/ 22292 h 24277" name="TY549"/>
                <a:gd fmla="*/ 6986 w 21869" name="TX550"/>
                <a:gd fmla="*/ 22271 h 24277" name="TY550"/>
                <a:gd fmla="*/ 6822 w 21869" name="TX551"/>
                <a:gd fmla="*/ 22249 h 24277" name="TY551"/>
                <a:gd fmla="*/ 6669 w 21869" name="TX552"/>
                <a:gd fmla="*/ 22227 h 24277" name="TY552"/>
                <a:gd fmla="*/ 6515 w 21869" name="TX553"/>
                <a:gd fmla="*/ 22193 h 24277" name="TY553"/>
                <a:gd fmla="*/ 6438 w 21869" name="TX554"/>
                <a:gd fmla="*/ 22183 h 24277" name="TY554"/>
                <a:gd fmla="*/ 6351 w 21869" name="TX555"/>
                <a:gd fmla="*/ 22161 h 24277" name="TY555"/>
                <a:gd fmla="*/ 6197 w 21869" name="TX556"/>
                <a:gd fmla="*/ 22128 h 24277" name="TY556"/>
                <a:gd fmla="*/ 6044 w 21869" name="TX557"/>
                <a:gd fmla="*/ 22095 h 24277" name="TY557"/>
                <a:gd fmla="*/ 6012 w 21869" name="TX558"/>
                <a:gd fmla="*/ 22084 h 24277" name="TY558"/>
                <a:gd fmla="*/ 6012 w 21869" name="TX559"/>
                <a:gd fmla="*/ 22084 h 24277" name="TY559"/>
                <a:gd fmla="*/ 6438 w 21869" name="TX560"/>
                <a:gd fmla="*/ 22566 h 24277" name="TY560"/>
                <a:gd fmla="*/ 7249 w 21869" name="TX561"/>
                <a:gd fmla="*/ 22828 h 24277" name="TY561"/>
                <a:gd fmla="*/ 10260 w 21869" name="TX562"/>
                <a:gd fmla="*/ 23716 h 24277" name="TY562"/>
                <a:gd fmla="*/ 10665 w 21869" name="TX563"/>
                <a:gd fmla="*/ 23738 h 24277" name="TY563"/>
                <a:gd fmla="*/ 16106 w 21869" name="TX564"/>
                <a:gd fmla="*/ 21515 h 24277" name="TY564"/>
                <a:gd fmla="*/ 18000 w 21869" name="TX565"/>
                <a:gd fmla="*/ 21208 h 24277" name="TY565"/>
                <a:gd fmla="*/ 18131 w 21869" name="TX566"/>
                <a:gd fmla="*/ 21230 h 24277" name="TY566"/>
                <a:gd fmla="*/ 18131 w 21869" name="TX567"/>
                <a:gd fmla="*/ 21142 h 24277" name="TY567"/>
                <a:gd fmla="*/ 17814 w 21869" name="TX568"/>
                <a:gd fmla="*/ 20125 h 24277" name="TY568"/>
                <a:gd fmla="*/ 17606 w 21869" name="TX569"/>
                <a:gd fmla="*/ 19752 h 24277" name="TY569"/>
                <a:gd fmla="*/ 17584 w 21869" name="TX570"/>
                <a:gd fmla="*/ 19566 h 24277" name="TY570"/>
                <a:gd fmla="*/ 17606 w 21869" name="TX571"/>
                <a:gd fmla="*/ 19336 h 24277" name="TY571"/>
                <a:gd fmla="*/ 17606 w 21869" name="TX572"/>
                <a:gd fmla="*/ 19336 h 24277" name="TY572"/>
                <a:gd fmla="*/ 17595 w 21869" name="TX573"/>
                <a:gd fmla="*/ 19347 h 24277" name="TY573"/>
                <a:gd fmla="*/ 17584 w 21869" name="TX574"/>
                <a:gd fmla="*/ 19369 h 24277" name="TY574"/>
                <a:gd fmla="*/ 17574 w 21869" name="TX575"/>
                <a:gd fmla="*/ 19402 h 24277" name="TY575"/>
                <a:gd fmla="*/ 17540 w 21869" name="TX576"/>
                <a:gd fmla="*/ 19446 h 24277" name="TY576"/>
                <a:gd fmla="*/ 17464 w 21869" name="TX577"/>
                <a:gd fmla="*/ 19533 h 24277" name="TY577"/>
                <a:gd fmla="*/ 17530 w 21869" name="TX578"/>
                <a:gd fmla="*/ 19446 h 24277" name="TY578"/>
                <a:gd fmla="*/ 17562 w 21869" name="TX579"/>
                <a:gd fmla="*/ 19391 h 24277" name="TY579"/>
                <a:gd fmla="*/ 17574 w 21869" name="TX580"/>
                <a:gd fmla="*/ 19369 h 24277" name="TY580"/>
                <a:gd fmla="*/ 17595 w 21869" name="TX581"/>
                <a:gd fmla="*/ 19347 h 24277" name="TY581"/>
                <a:gd fmla="*/ 17606 w 21869" name="TX582"/>
                <a:gd fmla="*/ 19314 h 24277" name="TY582"/>
                <a:gd fmla="*/ 17650 w 21869" name="TX583"/>
                <a:gd fmla="*/ 19084 h 24277" name="TY583"/>
                <a:gd fmla="*/ 17672 w 21869" name="TX584"/>
                <a:gd fmla="*/ 18855 h 24277" name="TY584"/>
                <a:gd fmla="*/ 17355 w 21869" name="TX585"/>
                <a:gd fmla="*/ 17935 h 24277" name="TY585"/>
                <a:gd fmla="*/ 17070 w 21869" name="TX586"/>
                <a:gd fmla="*/ 17507 h 24277" name="TY586"/>
                <a:gd fmla="*/ 17015 w 21869" name="TX587"/>
                <a:gd fmla="*/ 17267 h 24277" name="TY587"/>
                <a:gd fmla="*/ 16905 w 21869" name="TX588"/>
                <a:gd fmla="*/ 17529 h 24277" name="TY588"/>
                <a:gd fmla="*/ 16720 w 21869" name="TX589"/>
                <a:gd fmla="*/ 17803 h 24277" name="TY589"/>
                <a:gd fmla="*/ 16895 w 21869" name="TX590"/>
                <a:gd fmla="*/ 17529 h 24277" name="TY590"/>
                <a:gd fmla="*/ 17015 w 21869" name="TX591"/>
                <a:gd fmla="*/ 17245 h 24277" name="TY591"/>
                <a:gd fmla="*/ 17015 w 21869" name="TX592"/>
                <a:gd fmla="*/ 17157 h 24277" name="TY592"/>
                <a:gd fmla="*/ 16851 w 21869" name="TX593"/>
                <a:gd fmla="*/ 11310 h 24277" name="TY593"/>
                <a:gd fmla="*/ 16282 w 21869" name="TX594"/>
                <a:gd fmla="*/ 10522 h 24277" name="TY594"/>
                <a:gd fmla="*/ 13479 w 21869" name="TX595"/>
                <a:gd fmla="*/ 6285 h 24277" name="TY595"/>
                <a:gd fmla="*/ 12165 w 21869" name="TX596"/>
                <a:gd fmla="*/ 4062 h 24277" name="TY596"/>
                <a:gd fmla="*/ 11015 w 21869" name="TX597"/>
                <a:gd fmla="*/ 2157 h 24277" name="TY597"/>
                <a:gd fmla="*/ 10479 w 21869" name="TX598"/>
                <a:gd fmla="*/ 2201 h 24277" name="TY598"/>
                <a:gd fmla="*/ 10402 w 21869" name="TX599"/>
                <a:gd fmla="*/ 2201 h 24277" name="TY599"/>
                <a:gd fmla="*/ 9077 w 21869" name="TX600"/>
                <a:gd fmla="*/ 2070 h 24277" name="TY600"/>
                <a:gd fmla="*/ 7939 w 21869" name="TX601"/>
                <a:gd fmla="*/ 1446 h 24277" name="TY601"/>
                <a:gd fmla="*/ 7818 w 21869" name="TX602"/>
                <a:gd fmla="*/ 1216 h 24277" name="TY602"/>
                <a:gd fmla="*/ 7829 w 21869" name="TX603"/>
                <a:gd fmla="*/ 1150 h 24277" name="TY603"/>
                <a:gd fmla="*/ 7971 w 21869" name="TX604"/>
                <a:gd fmla="*/ 1030 h 24277" name="TY604"/>
                <a:gd fmla="*/ 9143 w 21869" name="TX605"/>
                <a:gd fmla="*/ 176 h 24277" name="TY605"/>
                <a:gd fmla="*/ 8902 w 21869" name="TX606"/>
                <a:gd fmla="*/ 176 h 24277" name="TY606"/>
                <a:gd fmla="*/ 8278 w 21869" name="TX607"/>
                <a:gd fmla="*/ 165 h 24277" name="TY607"/>
                <a:gd fmla="*/ 2859 w 21869" name="TX609"/>
                <a:gd fmla="*/ 21471 h 24277" name="TY609"/>
                <a:gd fmla="*/ 2421 w 21869" name="TX610"/>
                <a:gd fmla="*/ 21996 h 24277" name="TY610"/>
                <a:gd fmla="*/ 1884 w 21869" name="TX611"/>
                <a:gd fmla="*/ 24274 h 24277" name="TY611"/>
                <a:gd fmla="*/ 3515 w 21869" name="TX612"/>
                <a:gd fmla="*/ 22665 h 24277" name="TY612"/>
                <a:gd fmla="*/ 3647 w 21869" name="TX613"/>
                <a:gd fmla="*/ 22193 h 24277" name="TY613"/>
                <a:gd fmla="*/ 2859 w 21869" name="TX614"/>
                <a:gd fmla="*/ 21471 h 24277" name="TY6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</a:cxnLst>
              <a:rect l="l" t="t" r="r" b="b"/>
              <a:pathLst>
                <a:path w="21869" h="24277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2" name="도형 124"/>
            <p:cNvSpPr>
              <a:spLocks/>
            </p:cNvSpPr>
            <p:nvPr/>
          </p:nvSpPr>
          <p:spPr>
            <a:xfrm rot="0">
              <a:off x="5281295" y="1645920"/>
              <a:ext cx="41910" cy="34290"/>
            </a:xfrm>
            <a:custGeom>
              <a:gdLst>
                <a:gd fmla="*/ 0 w 1821" name="TX0"/>
                <a:gd fmla="*/ 1 h 1500" name="TY0"/>
                <a:gd fmla="*/ 0 w 1821" name="TX1"/>
                <a:gd fmla="*/ 1 h 1500" name="TY1"/>
                <a:gd fmla="*/ 55 w 1821" name="TX2"/>
                <a:gd fmla="*/ 424 h 1500" name="TY2"/>
                <a:gd fmla="*/ 131 w 1821" name="TX3"/>
                <a:gd fmla="*/ 621 h 1500" name="TY3"/>
                <a:gd fmla="*/ 65 w 1821" name="TX4"/>
                <a:gd fmla="*/ 424 h 1500" name="TY4"/>
                <a:gd fmla="*/ 0 w 1821" name="TX5"/>
                <a:gd fmla="*/ 1 h 1500" name="TY5"/>
                <a:gd fmla="*/ 131 w 1821" name="TX7"/>
                <a:gd fmla="*/ 621 h 1500" name="TY7"/>
                <a:gd fmla="*/ 252 w 1821" name="TX8"/>
                <a:gd fmla="*/ 796 h 1500" name="TY8"/>
                <a:gd fmla="*/ 416 w 1821" name="TX9"/>
                <a:gd fmla="*/ 927 h 1500" name="TY9"/>
                <a:gd fmla="*/ 602 w 1821" name="TX10"/>
                <a:gd fmla="*/ 1025 h 1500" name="TY10"/>
                <a:gd fmla="*/ 997 w 1821" name="TX11"/>
                <a:gd fmla="*/ 1190 h 1500" name="TY11"/>
                <a:gd fmla="*/ 1741 w 1821" name="TX12"/>
                <a:gd fmla="*/ 1475 h 1500" name="TY12"/>
                <a:gd fmla="*/ 1799 w 1821" name="TX13"/>
                <a:gd fmla="*/ 1490 h 1500" name="TY13"/>
                <a:gd fmla="*/ 1799 w 1821" name="TX14"/>
                <a:gd fmla="*/ 1490 h 1500" name="TY14"/>
                <a:gd fmla="*/ 1785 w 1821" name="TX15"/>
                <a:gd fmla="*/ 1485 h 1500" name="TY15"/>
                <a:gd fmla="*/ 997 w 1821" name="TX16"/>
                <a:gd fmla="*/ 1179 h 1500" name="TY16"/>
                <a:gd fmla="*/ 602 w 1821" name="TX17"/>
                <a:gd fmla="*/ 1015 h 1500" name="TY17"/>
                <a:gd fmla="*/ 416 w 1821" name="TX18"/>
                <a:gd fmla="*/ 916 h 1500" name="TY18"/>
                <a:gd fmla="*/ 252 w 1821" name="TX19"/>
                <a:gd fmla="*/ 785 h 1500" name="TY19"/>
                <a:gd fmla="*/ 131 w 1821" name="TX20"/>
                <a:gd fmla="*/ 621 h 1500" name="TY20"/>
                <a:gd fmla="*/ 1799 w 1821" name="TX22"/>
                <a:gd fmla="*/ 1490 h 1500" name="TY22"/>
                <a:gd fmla="*/ 1817 w 1821" name="TX23"/>
                <a:gd fmla="*/ 1497 h 1500" name="TY23"/>
                <a:gd fmla="*/ 1799 w 1821" name="TX24"/>
                <a:gd fmla="*/ 1490 h 150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821" h="1500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3" name="도형 125"/>
            <p:cNvSpPr>
              <a:spLocks/>
            </p:cNvSpPr>
            <p:nvPr/>
          </p:nvSpPr>
          <p:spPr>
            <a:xfrm rot="0">
              <a:off x="5270500" y="1678305"/>
              <a:ext cx="3810" cy="11430"/>
            </a:xfrm>
            <a:custGeom>
              <a:gdLst>
                <a:gd fmla="*/ 1 w 124" name="TX0"/>
                <a:gd fmla="*/ 1 h 429" name="TY0"/>
                <a:gd fmla="*/ 23 w 124" name="TX1"/>
                <a:gd fmla="*/ 229 h 429" name="TY1"/>
                <a:gd fmla="*/ 44 w 124" name="TX2"/>
                <a:gd fmla="*/ 283 h 429" name="TY2"/>
                <a:gd fmla="*/ 33 w 124" name="TX3"/>
                <a:gd fmla="*/ 229 h 429" name="TY3"/>
                <a:gd fmla="*/ 1 w 124" name="TX4"/>
                <a:gd fmla="*/ 1 h 429" name="TY4"/>
                <a:gd fmla="*/ 44 w 124" name="TX6"/>
                <a:gd fmla="*/ 283 h 429" name="TY6"/>
                <a:gd fmla="*/ 44 w 124" name="TX7"/>
                <a:gd fmla="*/ 283 h 429" name="TY7"/>
                <a:gd fmla="*/ 55 w 124" name="TX8"/>
                <a:gd fmla="*/ 316 h 429" name="TY8"/>
                <a:gd fmla="*/ 55 w 124" name="TX9"/>
                <a:gd fmla="*/ 294 h 429" name="TY9"/>
                <a:gd fmla="*/ 44 w 124" name="TX10"/>
                <a:gd fmla="*/ 283 h 429" name="TY10"/>
                <a:gd fmla="*/ 88 w 124" name="TX12"/>
                <a:gd fmla="*/ 382 h 429" name="TY12"/>
                <a:gd fmla="*/ 110 w 124" name="TX13"/>
                <a:gd fmla="*/ 414 h 429" name="TY13"/>
                <a:gd fmla="*/ 121 w 124" name="TX14"/>
                <a:gd fmla="*/ 426 h 429" name="TY14"/>
                <a:gd fmla="*/ 88 w 124" name="TX15"/>
                <a:gd fmla="*/ 382 h 42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24" h="429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4" name="도형 126"/>
            <p:cNvSpPr>
              <a:spLocks/>
            </p:cNvSpPr>
            <p:nvPr/>
          </p:nvSpPr>
          <p:spPr>
            <a:xfrm rot="0">
              <a:off x="5273040" y="1687195"/>
              <a:ext cx="137160" cy="39370"/>
            </a:xfrm>
            <a:custGeom>
              <a:gdLst>
                <a:gd fmla="*/ 0 w 6167" name="TX0"/>
                <a:gd fmla="*/ 0 h 1690" name="TY0"/>
                <a:gd fmla="*/ 8 w 6167" name="TX1"/>
                <a:gd fmla="*/ 11 h 1690" name="TY1"/>
                <a:gd fmla="*/ 8 w 6167" name="TX2"/>
                <a:gd fmla="*/ 11 h 1690" name="TY2"/>
                <a:gd fmla="*/ 0 w 6167" name="TX3"/>
                <a:gd fmla="*/ 0 h 1690" name="TY3"/>
                <a:gd fmla="*/ 8 w 6167" name="TX5"/>
                <a:gd fmla="*/ 11 h 1690" name="TY5"/>
                <a:gd fmla="*/ 11 w 6167" name="TX6"/>
                <a:gd fmla="*/ 17 h 1690" name="TY6"/>
                <a:gd fmla="*/ 11 w 6167" name="TX7"/>
                <a:gd fmla="*/ 17 h 1690" name="TY7"/>
                <a:gd fmla="*/ 11 w 6167" name="TX8"/>
                <a:gd fmla="*/ 12 h 1690" name="TY8"/>
                <a:gd fmla="*/ 8 w 6167" name="TX9"/>
                <a:gd fmla="*/ 11 h 1690" name="TY9"/>
                <a:gd fmla="*/ 11 w 6167" name="TX11"/>
                <a:gd fmla="*/ 17 h 1690" name="TY11"/>
                <a:gd fmla="*/ 22 w 6167" name="TX12"/>
                <a:gd fmla="*/ 33 h 1690" name="TY12"/>
                <a:gd fmla="*/ 11 w 6167" name="TX13"/>
                <a:gd fmla="*/ 17 h 1690" name="TY13"/>
                <a:gd fmla="*/ 22 w 6167" name="TX15"/>
                <a:gd fmla="*/ 33 h 1690" name="TY15"/>
                <a:gd fmla="*/ 22 w 6167" name="TX16"/>
                <a:gd fmla="*/ 33 h 1690" name="TY16"/>
                <a:gd fmla="*/ 98 w 6167" name="TX17"/>
                <a:gd fmla="*/ 132 h 1690" name="TY17"/>
                <a:gd fmla="*/ 22 w 6167" name="TX18"/>
                <a:gd fmla="*/ 33 h 1690" name="TY18"/>
                <a:gd fmla="*/ 98 w 6167" name="TX20"/>
                <a:gd fmla="*/ 132 h 1690" name="TY20"/>
                <a:gd fmla="*/ 98 w 6167" name="TX21"/>
                <a:gd fmla="*/ 132 h 1690" name="TY21"/>
                <a:gd fmla="*/ 175 w 6167" name="TX22"/>
                <a:gd fmla="*/ 231 h 1690" name="TY22"/>
                <a:gd fmla="*/ 372 w 6167" name="TX23"/>
                <a:gd fmla="*/ 394 h 1690" name="TY23"/>
                <a:gd fmla="*/ 470 w 6167" name="TX24"/>
                <a:gd fmla="*/ 460 h 1690" name="TY24"/>
                <a:gd fmla="*/ 494 w 6167" name="TX25"/>
                <a:gd fmla="*/ 464 h 1690" name="TY25"/>
                <a:gd fmla="*/ 494 w 6167" name="TX26"/>
                <a:gd fmla="*/ 464 h 1690" name="TY26"/>
                <a:gd fmla="*/ 372 w 6167" name="TX27"/>
                <a:gd fmla="*/ 384 h 1690" name="TY27"/>
                <a:gd fmla="*/ 186 w 6167" name="TX28"/>
                <a:gd fmla="*/ 231 h 1690" name="TY28"/>
                <a:gd fmla="*/ 98 w 6167" name="TX29"/>
                <a:gd fmla="*/ 132 h 1690" name="TY29"/>
                <a:gd fmla="*/ 494 w 6167" name="TX31"/>
                <a:gd fmla="*/ 464 h 1690" name="TY31"/>
                <a:gd fmla="*/ 494 w 6167" name="TX32"/>
                <a:gd fmla="*/ 464 h 1690" name="TY32"/>
                <a:gd fmla="*/ 504 w 6167" name="TX33"/>
                <a:gd fmla="*/ 471 h 1690" name="TY33"/>
                <a:gd fmla="*/ 494 w 6167" name="TX34"/>
                <a:gd fmla="*/ 464 h 1690" name="TY34"/>
                <a:gd fmla="*/ 5726 w 6167" name="TX36"/>
                <a:gd fmla="*/ 1654 h 1690" name="TY36"/>
                <a:gd fmla="*/ 5682 w 6167" name="TX37"/>
                <a:gd fmla="*/ 1664 h 1690" name="TY37"/>
                <a:gd fmla="*/ 6153 w 6167" name="TX38"/>
                <a:gd fmla="*/ 1686 h 1690" name="TY38"/>
                <a:gd fmla="*/ 6164 w 6167" name="TX39"/>
                <a:gd fmla="*/ 1686 h 1690" name="TY39"/>
                <a:gd fmla="*/ 6164 w 6167" name="TX40"/>
                <a:gd fmla="*/ 1676 h 1690" name="TY40"/>
                <a:gd fmla="*/ 6153 w 6167" name="TX41"/>
                <a:gd fmla="*/ 1676 h 1690" name="TY41"/>
                <a:gd fmla="*/ 5726 w 6167" name="TX42"/>
                <a:gd fmla="*/ 1654 h 1690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167" h="1690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5" name="도형 127"/>
            <p:cNvSpPr>
              <a:spLocks/>
            </p:cNvSpPr>
            <p:nvPr/>
          </p:nvSpPr>
          <p:spPr>
            <a:xfrm rot="0">
              <a:off x="5271770" y="1685290"/>
              <a:ext cx="2540" cy="3810"/>
            </a:xfrm>
            <a:custGeom>
              <a:gdLst>
                <a:gd fmla="*/ 1 w 38" name="TX0"/>
                <a:gd fmla="*/ 0 h 91" name="TY0"/>
                <a:gd fmla="*/ 1 w 38" name="TX1"/>
                <a:gd fmla="*/ 22 h 91" name="TY1"/>
                <a:gd fmla="*/ 12 w 38" name="TX2"/>
                <a:gd fmla="*/ 44 h 91" name="TY2"/>
                <a:gd fmla="*/ 34 w 38" name="TX3"/>
                <a:gd fmla="*/ 88 h 91" name="TY3"/>
                <a:gd fmla="*/ 23 w 38" name="TX4"/>
                <a:gd fmla="*/ 44 h 91" name="TY4"/>
                <a:gd fmla="*/ 1 w 38" name="TX5"/>
                <a:gd fmla="*/ 0 h 9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8" h="91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6" name="도형 128"/>
            <p:cNvSpPr>
              <a:spLocks/>
            </p:cNvSpPr>
            <p:nvPr/>
          </p:nvSpPr>
          <p:spPr>
            <a:xfrm rot="0">
              <a:off x="5558790" y="1659890"/>
              <a:ext cx="3810" cy="22860"/>
            </a:xfrm>
            <a:custGeom>
              <a:gdLst>
                <a:gd fmla="*/ 76 w 124" name="TX0"/>
                <a:gd fmla="*/ 1 h 989" name="TY0"/>
                <a:gd fmla="*/ 76 w 124" name="TX1"/>
                <a:gd fmla="*/ 1 h 989" name="TY1"/>
                <a:gd fmla="*/ 76 w 124" name="TX2"/>
                <a:gd fmla="*/ 657 h 989" name="TY2"/>
                <a:gd fmla="*/ 76 w 124" name="TX3"/>
                <a:gd fmla="*/ 1 h 989" name="TY3"/>
                <a:gd fmla="*/ 76 w 124" name="TX5"/>
                <a:gd fmla="*/ 657 h 989" name="TY5"/>
                <a:gd fmla="*/ 0 w 124" name="TX6"/>
                <a:gd fmla="*/ 975 h 989" name="TY6"/>
                <a:gd fmla="*/ 0 w 124" name="TX7"/>
                <a:gd fmla="*/ 986 h 989" name="TY7"/>
                <a:gd fmla="*/ 76 w 124" name="TX8"/>
                <a:gd fmla="*/ 657 h 98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" h="989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7" name="도형 129"/>
            <p:cNvSpPr>
              <a:spLocks/>
            </p:cNvSpPr>
            <p:nvPr/>
          </p:nvSpPr>
          <p:spPr>
            <a:xfrm rot="0">
              <a:off x="5370830" y="1680845"/>
              <a:ext cx="190500" cy="64770"/>
            </a:xfrm>
            <a:custGeom>
              <a:gdLst>
                <a:gd fmla="*/ 8562 w 8566" name="TX0"/>
                <a:gd fmla="*/ 0 h 2861" name="TY0"/>
                <a:gd fmla="*/ 8551 w 8566" name="TX1"/>
                <a:gd fmla="*/ 11 h 2861" name="TY1"/>
                <a:gd fmla="*/ 8551 w 8566" name="TX2"/>
                <a:gd fmla="*/ 33 h 2861" name="TY2"/>
                <a:gd fmla="*/ 8562 w 8566" name="TX3"/>
                <a:gd fmla="*/ 11 h 2861" name="TY3"/>
                <a:gd fmla="*/ 8562 w 8566" name="TX4"/>
                <a:gd fmla="*/ 0 h 2861" name="TY4"/>
                <a:gd fmla="*/ 1 w 8566" name="TX6"/>
                <a:gd fmla="*/ 2759 h 2861" name="TY6"/>
                <a:gd fmla="*/ 624 w 8566" name="TX7"/>
                <a:gd fmla="*/ 2857 h 2861" name="TY7"/>
                <a:gd fmla="*/ 646 w 8566" name="TX8"/>
                <a:gd fmla="*/ 2847 h 2861" name="TY8"/>
                <a:gd fmla="*/ 1 w 8566" name="TX9"/>
                <a:gd fmla="*/ 2759 h 286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566" h="2861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8" name="도형 130"/>
            <p:cNvSpPr>
              <a:spLocks/>
            </p:cNvSpPr>
            <p:nvPr/>
          </p:nvSpPr>
          <p:spPr>
            <a:xfrm rot="0">
              <a:off x="5572125" y="1705610"/>
              <a:ext cx="5080" cy="22860"/>
            </a:xfrm>
            <a:custGeom>
              <a:gdLst>
                <a:gd fmla="*/ 55 w 157" name="TX0"/>
                <a:gd fmla="*/ 0 h 945" name="TY0"/>
                <a:gd fmla="*/ 77 w 157" name="TX1"/>
                <a:gd fmla="*/ 44 h 945" name="TY1"/>
                <a:gd fmla="*/ 88 w 157" name="TX2"/>
                <a:gd fmla="*/ 77 h 945" name="TY2"/>
                <a:gd fmla="*/ 98 w 157" name="TX3"/>
                <a:gd fmla="*/ 99 h 945" name="TY3"/>
                <a:gd fmla="*/ 98 w 157" name="TX4"/>
                <a:gd fmla="*/ 77 h 945" name="TY4"/>
                <a:gd fmla="*/ 88 w 157" name="TX5"/>
                <a:gd fmla="*/ 44 h 945" name="TY5"/>
                <a:gd fmla="*/ 55 w 157" name="TX6"/>
                <a:gd fmla="*/ 0 h 945" name="TY6"/>
                <a:gd fmla="*/ 120 w 157" name="TX8"/>
                <a:gd fmla="*/ 154 h 945" name="TY8"/>
                <a:gd fmla="*/ 132 w 157" name="TX9"/>
                <a:gd fmla="*/ 219 h 945" name="TY9"/>
                <a:gd fmla="*/ 132 w 157" name="TX10"/>
                <a:gd fmla="*/ 241 h 945" name="TY10"/>
                <a:gd fmla="*/ 142 w 157" name="TX11"/>
                <a:gd fmla="*/ 275 h 945" name="TY11"/>
                <a:gd fmla="*/ 142 w 157" name="TX12"/>
                <a:gd fmla="*/ 241 h 945" name="TY12"/>
                <a:gd fmla="*/ 132 w 157" name="TX13"/>
                <a:gd fmla="*/ 209 h 945" name="TY13"/>
                <a:gd fmla="*/ 120 w 157" name="TX14"/>
                <a:gd fmla="*/ 154 h 945" name="TY14"/>
                <a:gd fmla="*/ 142 w 157" name="TX16"/>
                <a:gd fmla="*/ 329 h 945" name="TY16"/>
                <a:gd fmla="*/ 142 w 157" name="TX17"/>
                <a:gd fmla="*/ 384 h 945" name="TY17"/>
                <a:gd fmla="*/ 142 w 157" name="TX18"/>
                <a:gd fmla="*/ 438 h 945" name="TY18"/>
                <a:gd fmla="*/ 142 w 157" name="TX19"/>
                <a:gd fmla="*/ 504 h 945" name="TY19"/>
                <a:gd fmla="*/ 154 w 157" name="TX20"/>
                <a:gd fmla="*/ 438 h 945" name="TY20"/>
                <a:gd fmla="*/ 154 w 157" name="TX21"/>
                <a:gd fmla="*/ 384 h 945" name="TY21"/>
                <a:gd fmla="*/ 142 w 157" name="TX22"/>
                <a:gd fmla="*/ 329 h 945" name="TY22"/>
                <a:gd fmla="*/ 142 w 157" name="TX24"/>
                <a:gd fmla="*/ 504 h 945" name="TY24"/>
                <a:gd fmla="*/ 142 w 157" name="TX25"/>
                <a:gd fmla="*/ 504 h 945" name="TY25"/>
                <a:gd fmla="*/ 132 w 157" name="TX26"/>
                <a:gd fmla="*/ 559 h 945" name="TY26"/>
                <a:gd fmla="*/ 142 w 157" name="TX27"/>
                <a:gd fmla="*/ 504 h 945" name="TY27"/>
                <a:gd fmla="*/ 132 w 157" name="TX29"/>
                <a:gd fmla="*/ 559 h 945" name="TY29"/>
                <a:gd fmla="*/ 120 w 157" name="TX30"/>
                <a:gd fmla="*/ 614 h 945" name="TY30"/>
                <a:gd fmla="*/ 110 w 157" name="TX31"/>
                <a:gd fmla="*/ 635 h 945" name="TY31"/>
                <a:gd fmla="*/ 110 w 157" name="TX32"/>
                <a:gd fmla="*/ 669 h 945" name="TY32"/>
                <a:gd fmla="*/ 120 w 157" name="TX33"/>
                <a:gd fmla="*/ 635 h 945" name="TY33"/>
                <a:gd fmla="*/ 132 w 157" name="TX34"/>
                <a:gd fmla="*/ 614 h 945" name="TY34"/>
                <a:gd fmla="*/ 132 w 157" name="TX35"/>
                <a:gd fmla="*/ 559 h 945" name="TY35"/>
                <a:gd fmla="*/ 110 w 157" name="TX37"/>
                <a:gd fmla="*/ 669 h 945" name="TY37"/>
                <a:gd fmla="*/ 77 w 157" name="TX38"/>
                <a:gd fmla="*/ 778 h 945" name="TY38"/>
                <a:gd fmla="*/ 110 w 157" name="TX39"/>
                <a:gd fmla="*/ 669 h 945" name="TY39"/>
                <a:gd fmla="*/ 77 w 157" name="TX41"/>
                <a:gd fmla="*/ 778 h 945" name="TY41"/>
                <a:gd fmla="*/ 77 w 157" name="TX42"/>
                <a:gd fmla="*/ 778 h 945" name="TY42"/>
                <a:gd fmla="*/ 55 w 157" name="TX43"/>
                <a:gd fmla="*/ 833 h 945" name="TY43"/>
                <a:gd fmla="*/ 77 w 157" name="TX44"/>
                <a:gd fmla="*/ 778 h 945" name="TY44"/>
                <a:gd fmla="*/ 44 w 157" name="TX46"/>
                <a:gd fmla="*/ 854 h 945" name="TY46"/>
                <a:gd fmla="*/ 33 w 157" name="TX47"/>
                <a:gd fmla="*/ 876 h 945" name="TY47"/>
                <a:gd fmla="*/ 11 w 157" name="TX48"/>
                <a:gd fmla="*/ 920 h 945" name="TY48"/>
                <a:gd fmla="*/ 10 w 157" name="TX49"/>
                <a:gd fmla="*/ 932 h 945" name="TY49"/>
                <a:gd fmla="*/ 10 w 157" name="TX50"/>
                <a:gd fmla="*/ 932 h 945" name="TY50"/>
                <a:gd fmla="*/ 11 w 157" name="TX51"/>
                <a:gd fmla="*/ 931 h 945" name="TY51"/>
                <a:gd fmla="*/ 33 w 157" name="TX52"/>
                <a:gd fmla="*/ 888 h 945" name="TY52"/>
                <a:gd fmla="*/ 44 w 157" name="TX53"/>
                <a:gd fmla="*/ 854 h 945" name="TY53"/>
                <a:gd fmla="*/ 10 w 157" name="TX55"/>
                <a:gd fmla="*/ 932 h 945" name="TY55"/>
                <a:gd fmla="*/ 0 w 157" name="TX56"/>
                <a:gd fmla="*/ 942 h 945" name="TY56"/>
                <a:gd fmla="*/ 10 w 157" name="TX57"/>
                <a:gd fmla="*/ 932 h 945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57" h="945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9" name="도형 131"/>
            <p:cNvSpPr>
              <a:spLocks/>
            </p:cNvSpPr>
            <p:nvPr/>
          </p:nvSpPr>
          <p:spPr>
            <a:xfrm rot="0">
              <a:off x="5571490" y="1725930"/>
              <a:ext cx="2540" cy="2540"/>
            </a:xfrm>
            <a:custGeom>
              <a:gdLst>
                <a:gd fmla="*/ 23 w 26" name="TX0"/>
                <a:gd fmla="*/ 0 h 59" name="TY0"/>
                <a:gd fmla="*/ 12 w 26" name="TX1"/>
                <a:gd fmla="*/ 11 h 59" name="TY1"/>
                <a:gd fmla="*/ 1 w 26" name="TX2"/>
                <a:gd fmla="*/ 33 h 59" name="TY2"/>
                <a:gd fmla="*/ 1 w 26" name="TX3"/>
                <a:gd fmla="*/ 55 h 59" name="TY3"/>
                <a:gd fmla="*/ 12 w 26" name="TX4"/>
                <a:gd fmla="*/ 22 h 59" name="TY4"/>
                <a:gd fmla="*/ 23 w 26" name="TX5"/>
                <a:gd fmla="*/ 0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6" h="59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0" name="도형 132"/>
            <p:cNvSpPr>
              <a:spLocks/>
            </p:cNvSpPr>
            <p:nvPr/>
          </p:nvSpPr>
          <p:spPr>
            <a:xfrm rot="0">
              <a:off x="5270500" y="1718310"/>
              <a:ext cx="1270" cy="1270"/>
            </a:xfrm>
            <a:custGeom>
              <a:gdLst>
                <a:gd fmla="*/ 1 w 4" name="TX0"/>
                <a:gd fmla="*/ 0 h 14" name="TY0"/>
                <a:gd fmla="*/ 1 w 4" name="TX1"/>
                <a:gd fmla="*/ 11 h 14" name="TY1"/>
                <a:gd fmla="*/ 1 w 4" name="TX2"/>
                <a:gd fmla="*/ 11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14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1" name="도형 133"/>
            <p:cNvSpPr>
              <a:spLocks/>
            </p:cNvSpPr>
            <p:nvPr/>
          </p:nvSpPr>
          <p:spPr>
            <a:xfrm rot="0">
              <a:off x="5279390" y="1469390"/>
              <a:ext cx="2540" cy="27940"/>
            </a:xfrm>
            <a:custGeom>
              <a:gdLst>
                <a:gd fmla="*/ 23 w 26" name="TX0"/>
                <a:gd fmla="*/ 0 h 1186" name="TY0"/>
                <a:gd fmla="*/ 1 w 26" name="TX1"/>
                <a:gd fmla="*/ 88 h 1186" name="TY1"/>
                <a:gd fmla="*/ 1 w 26" name="TX2"/>
                <a:gd fmla="*/ 668 h 1186" name="TY2"/>
                <a:gd fmla="*/ 23 w 26" name="TX3"/>
                <a:gd fmla="*/ 1183 h 1186" name="TY3"/>
                <a:gd fmla="*/ 11 w 26" name="TX4"/>
                <a:gd fmla="*/ 887 h 1186" name="TY4"/>
                <a:gd fmla="*/ 11 w 26" name="TX5"/>
                <a:gd fmla="*/ 668 h 1186" name="TY5"/>
                <a:gd fmla="*/ 23 w 26" name="TX6"/>
                <a:gd fmla="*/ 0 h 118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6" h="1186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2" name="도형 134"/>
            <p:cNvSpPr>
              <a:spLocks/>
            </p:cNvSpPr>
            <p:nvPr/>
          </p:nvSpPr>
          <p:spPr>
            <a:xfrm rot="0">
              <a:off x="5281295" y="1504315"/>
              <a:ext cx="3810" cy="16510"/>
            </a:xfrm>
            <a:custGeom>
              <a:gdLst>
                <a:gd fmla="*/ 0 w 113" name="TX0"/>
                <a:gd fmla="*/ 1 h 716" name="TY0"/>
                <a:gd fmla="*/ 0 w 113" name="TX1"/>
                <a:gd fmla="*/ 45 h 716" name="TY1"/>
                <a:gd fmla="*/ 110 w 113" name="TX2"/>
                <a:gd fmla="*/ 712 h 716" name="TY2"/>
                <a:gd fmla="*/ 0 w 113" name="TX3"/>
                <a:gd fmla="*/ 1 h 71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3" h="716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3" name="도형 135"/>
            <p:cNvSpPr>
              <a:spLocks/>
            </p:cNvSpPr>
            <p:nvPr/>
          </p:nvSpPr>
          <p:spPr>
            <a:xfrm rot="0">
              <a:off x="5279390" y="1467485"/>
              <a:ext cx="2540" cy="30480"/>
            </a:xfrm>
            <a:custGeom>
              <a:gdLst>
                <a:gd fmla="*/ 23 w 26" name="TX0"/>
                <a:gd fmla="*/ 0 h 1318" name="TY0"/>
                <a:gd fmla="*/ 1 w 26" name="TX1"/>
                <a:gd fmla="*/ 88 h 1318" name="TY1"/>
                <a:gd fmla="*/ 1 w 26" name="TX2"/>
                <a:gd fmla="*/ 165 h 1318" name="TY2"/>
                <a:gd fmla="*/ 23 w 26" name="TX3"/>
                <a:gd fmla="*/ 77 h 1318" name="TY3"/>
                <a:gd fmla="*/ 23 w 26" name="TX4"/>
                <a:gd fmla="*/ 0 h 1318" name="TY4"/>
                <a:gd fmla="*/ 11 w 26" name="TX6"/>
                <a:gd fmla="*/ 964 h 1318" name="TY6"/>
                <a:gd fmla="*/ 11 w 26" name="TX7"/>
                <a:gd fmla="*/ 1019 h 1318" name="TY7"/>
                <a:gd fmla="*/ 13 w 26" name="TX8"/>
                <a:gd fmla="*/ 1033 h 1318" name="TY8"/>
                <a:gd fmla="*/ 13 w 26" name="TX9"/>
                <a:gd fmla="*/ 1033 h 1318" name="TY9"/>
                <a:gd fmla="*/ 11 w 26" name="TX10"/>
                <a:gd fmla="*/ 964 h 1318" name="TY10"/>
                <a:gd fmla="*/ 13 w 26" name="TX12"/>
                <a:gd fmla="*/ 1033 h 1318" name="TY12"/>
                <a:gd fmla="*/ 22 w 26" name="TX13"/>
                <a:gd fmla="*/ 1236 h 1318" name="TY13"/>
                <a:gd fmla="*/ 22 w 26" name="TX14"/>
                <a:gd fmla="*/ 1236 h 1318" name="TY14"/>
                <a:gd fmla="*/ 13 w 26" name="TX15"/>
                <a:gd fmla="*/ 1033 h 1318" name="TY15"/>
                <a:gd fmla="*/ 22 w 26" name="TX17"/>
                <a:gd fmla="*/ 1236 h 1318" name="TY17"/>
                <a:gd fmla="*/ 23 w 26" name="TX18"/>
                <a:gd fmla="*/ 1314 h 1318" name="TY18"/>
                <a:gd fmla="*/ 23 w 26" name="TX19"/>
                <a:gd fmla="*/ 1260 h 1318" name="TY19"/>
                <a:gd fmla="*/ 22 w 26" name="TX20"/>
                <a:gd fmla="*/ 1236 h 131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6" h="1318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4" name="도형 136"/>
            <p:cNvSpPr>
              <a:spLocks/>
            </p:cNvSpPr>
            <p:nvPr/>
          </p:nvSpPr>
          <p:spPr>
            <a:xfrm rot="0">
              <a:off x="5289550" y="1315085"/>
              <a:ext cx="2540" cy="2540"/>
            </a:xfrm>
            <a:custGeom>
              <a:gdLst>
                <a:gd fmla="*/ 0 w 37" name="TX0"/>
                <a:gd fmla="*/ 0 h 69" name="TY0"/>
                <a:gd fmla="*/ 33 w 37" name="TX1"/>
                <a:gd fmla="*/ 66 h 69" name="TY1"/>
                <a:gd fmla="*/ 33 w 37" name="TX2"/>
                <a:gd fmla="*/ 66 h 69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7" h="69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5" name="도형 137"/>
            <p:cNvSpPr>
              <a:spLocks/>
            </p:cNvSpPr>
            <p:nvPr/>
          </p:nvSpPr>
          <p:spPr>
            <a:xfrm rot="0">
              <a:off x="5298440" y="1379855"/>
              <a:ext cx="2540" cy="10160"/>
            </a:xfrm>
            <a:custGeom>
              <a:gdLst>
                <a:gd fmla="*/ 55 w 58" name="TX0"/>
                <a:gd fmla="*/ 1 h 388" name="TY0"/>
                <a:gd fmla="*/ 33 w 58" name="TX1"/>
                <a:gd fmla="*/ 78 h 388" name="TY1"/>
                <a:gd fmla="*/ 23 w 58" name="TX2"/>
                <a:gd fmla="*/ 176 h 388" name="TY2"/>
                <a:gd fmla="*/ 1 w 58" name="TX3"/>
                <a:gd fmla="*/ 385 h 388" name="TY3"/>
                <a:gd fmla="*/ 33 w 58" name="TX4"/>
                <a:gd fmla="*/ 176 h 388" name="TY4"/>
                <a:gd fmla="*/ 55 w 58" name="TX5"/>
                <a:gd fmla="*/ 1 h 38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8" h="388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6" name="도형 138"/>
            <p:cNvSpPr>
              <a:spLocks/>
            </p:cNvSpPr>
            <p:nvPr/>
          </p:nvSpPr>
          <p:spPr>
            <a:xfrm rot="0">
              <a:off x="5352415" y="1400810"/>
              <a:ext cx="12700" cy="2540"/>
            </a:xfrm>
            <a:custGeom>
              <a:gdLst>
                <a:gd fmla="*/ 1 w 530" name="TX0"/>
                <a:gd fmla="*/ 1 h 59" name="TY0"/>
                <a:gd fmla="*/ 1 w 530" name="TX1"/>
                <a:gd fmla="*/ 1 h 59" name="TY1"/>
                <a:gd fmla="*/ 504 w 530" name="TX2"/>
                <a:gd fmla="*/ 55 h 59" name="TY2"/>
                <a:gd fmla="*/ 526 w 530" name="TX3"/>
                <a:gd fmla="*/ 45 h 59" name="TY3"/>
                <a:gd fmla="*/ 1 w 530" name="TX4"/>
                <a:gd fmla="*/ 1 h 5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30" h="59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7" name="도형 139"/>
            <p:cNvSpPr>
              <a:spLocks/>
            </p:cNvSpPr>
            <p:nvPr/>
          </p:nvSpPr>
          <p:spPr>
            <a:xfrm rot="0">
              <a:off x="5342890" y="1584960"/>
              <a:ext cx="16510" cy="10160"/>
            </a:xfrm>
            <a:custGeom>
              <a:gdLst>
                <a:gd fmla="*/ 1 w 695" name="TX0"/>
                <a:gd fmla="*/ 0 h 387" name="TY0"/>
                <a:gd fmla="*/ 176 w 695" name="TX1"/>
                <a:gd fmla="*/ 110 h 387" name="TY1"/>
                <a:gd fmla="*/ 341 w 695" name="TX2"/>
                <a:gd fmla="*/ 208 h 387" name="TY2"/>
                <a:gd fmla="*/ 516 w 695" name="TX3"/>
                <a:gd fmla="*/ 307 h 387" name="TY3"/>
                <a:gd fmla="*/ 647 w 695" name="TX4"/>
                <a:gd fmla="*/ 373 h 387" name="TY4"/>
                <a:gd fmla="*/ 691 w 695" name="TX5"/>
                <a:gd fmla="*/ 383 h 387" name="TY5"/>
                <a:gd fmla="*/ 526 w 695" name="TX6"/>
                <a:gd fmla="*/ 296 h 387" name="TY6"/>
                <a:gd fmla="*/ 351 w 695" name="TX7"/>
                <a:gd fmla="*/ 198 h 387" name="TY7"/>
                <a:gd fmla="*/ 176 w 695" name="TX8"/>
                <a:gd fmla="*/ 99 h 387" name="TY8"/>
                <a:gd fmla="*/ 1 w 695" name="TX9"/>
                <a:gd fmla="*/ 0 h 387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95" h="387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8" name="도형 140"/>
            <p:cNvSpPr>
              <a:spLocks/>
            </p:cNvSpPr>
            <p:nvPr/>
          </p:nvSpPr>
          <p:spPr>
            <a:xfrm rot="0">
              <a:off x="5240655" y="939165"/>
              <a:ext cx="303530" cy="414020"/>
            </a:xfrm>
            <a:custGeom>
              <a:gdLst>
                <a:gd fmla="*/ 7587 w 13723" name="TX0"/>
                <a:gd fmla="*/ 0 h 18727" name="TY0"/>
                <a:gd fmla="*/ 5497 w 13723" name="TX1"/>
                <a:gd fmla="*/ 350 h 18727" name="TY1"/>
                <a:gd fmla="*/ 2136 w 13723" name="TX2"/>
                <a:gd fmla="*/ 4303 h 18727" name="TY2"/>
                <a:gd fmla="*/ 2202 w 13723" name="TX3"/>
                <a:gd fmla="*/ 7752 h 18727" name="TY3"/>
                <a:gd fmla="*/ 1687 w 13723" name="TX4"/>
                <a:gd fmla="*/ 6624 h 18727" name="TY4"/>
                <a:gd fmla="*/ 1213 w 13723" name="TX5"/>
                <a:gd fmla="*/ 6378 h 18727" name="TY5"/>
                <a:gd fmla="*/ 1151 w 13723" name="TX6"/>
                <a:gd fmla="*/ 6383 h 18727" name="TY6"/>
                <a:gd fmla="*/ 932 w 13723" name="TX7"/>
                <a:gd fmla="*/ 6482 h 18727" name="TY7"/>
                <a:gd fmla="*/ 1205 w 13723" name="TX8"/>
                <a:gd fmla="*/ 9679 h 18727" name="TY8"/>
                <a:gd fmla="*/ 1796 w 13723" name="TX9"/>
                <a:gd fmla="*/ 10150 h 18727" name="TY9"/>
                <a:gd fmla="*/ 1959 w 13723" name="TX10"/>
                <a:gd fmla="*/ 10171 h 18727" name="TY10"/>
                <a:gd fmla="*/ 2442 w 13723" name="TX11"/>
                <a:gd fmla="*/ 9899 h 18727" name="TY11"/>
                <a:gd fmla="*/ 2442 w 13723" name="TX12"/>
                <a:gd fmla="*/ 9899 h 18727" name="TY12"/>
                <a:gd fmla="*/ 2705 w 13723" name="TX13"/>
                <a:gd fmla="*/ 10894 h 18727" name="TY13"/>
                <a:gd fmla="*/ 3088 w 13723" name="TX14"/>
                <a:gd fmla="*/ 12011 h 18727" name="TY14"/>
                <a:gd fmla="*/ 6428 w 13723" name="TX15"/>
                <a:gd fmla="*/ 14277 h 18727" name="TY15"/>
                <a:gd fmla="*/ 6581 w 13723" name="TX16"/>
                <a:gd fmla="*/ 14332 h 18727" name="TY16"/>
                <a:gd fmla="*/ 6679 w 13723" name="TX17"/>
                <a:gd fmla="*/ 14617 h 18727" name="TY17"/>
                <a:gd fmla="*/ 6613 w 13723" name="TX18"/>
                <a:gd fmla="*/ 16576 h 18727" name="TY18"/>
                <a:gd fmla="*/ 5409 w 13723" name="TX19"/>
                <a:gd fmla="*/ 17551 h 18727" name="TY19"/>
                <a:gd fmla="*/ 5267 w 13723" name="TX20"/>
                <a:gd fmla="*/ 17671 h 18727" name="TY20"/>
                <a:gd fmla="*/ 5377 w 13723" name="TX21"/>
                <a:gd fmla="*/ 17967 h 18727" name="TY21"/>
                <a:gd fmla="*/ 6515 w 13723" name="TX22"/>
                <a:gd fmla="*/ 18591 h 18727" name="TY22"/>
                <a:gd fmla="*/ 7840 w 13723" name="TX23"/>
                <a:gd fmla="*/ 18722 h 18727" name="TY23"/>
                <a:gd fmla="*/ 7933 w 13723" name="TX24"/>
                <a:gd fmla="*/ 18724 h 18727" name="TY24"/>
                <a:gd fmla="*/ 10008 w 13723" name="TX25"/>
                <a:gd fmla="*/ 17901 h 18727" name="TY25"/>
                <a:gd fmla="*/ 10063 w 13723" name="TX26"/>
                <a:gd fmla="*/ 17693 h 18727" name="TY26"/>
                <a:gd fmla="*/ 9909 w 13723" name="TX27"/>
                <a:gd fmla="*/ 17551 h 18727" name="TY27"/>
                <a:gd fmla="*/ 8705 w 13723" name="TX28"/>
                <a:gd fmla="*/ 15953 h 18727" name="TY28"/>
                <a:gd fmla="*/ 8781 w 13723" name="TX29"/>
                <a:gd fmla="*/ 14310 h 18727" name="TY29"/>
                <a:gd fmla="*/ 8990 w 13723" name="TX30"/>
                <a:gd fmla="*/ 14233 h 18727" name="TY30"/>
                <a:gd fmla="*/ 11102 w 13723" name="TX31"/>
                <a:gd fmla="*/ 12887 h 18727" name="TY31"/>
                <a:gd fmla="*/ 12055 w 13723" name="TX32"/>
                <a:gd fmla="*/ 9153 h 18727" name="TY32"/>
                <a:gd fmla="*/ 12055 w 13723" name="TX33"/>
                <a:gd fmla="*/ 9153 h 18727" name="TY33"/>
                <a:gd fmla="*/ 12643 w 13723" name="TX34"/>
                <a:gd fmla="*/ 9445 h 18727" name="TY34"/>
                <a:gd fmla="*/ 12920 w 13723" name="TX35"/>
                <a:gd fmla="*/ 9405 h 18727" name="TY35"/>
                <a:gd fmla="*/ 13511 w 13723" name="TX36"/>
                <a:gd fmla="*/ 8430 h 18727" name="TY36"/>
                <a:gd fmla="*/ 13369 w 13723" name="TX37"/>
                <a:gd fmla="*/ 6230 h 18727" name="TY37"/>
                <a:gd fmla="*/ 13073 w 13723" name="TX38"/>
                <a:gd fmla="*/ 5945 h 18727" name="TY38"/>
                <a:gd fmla="*/ 12985 w 13723" name="TX39"/>
                <a:gd fmla="*/ 5933 h 18727" name="TY39"/>
                <a:gd fmla="*/ 12591 w 13723" name="TX40"/>
                <a:gd fmla="*/ 6153 h 18727" name="TY40"/>
                <a:gd fmla="*/ 12165 w 13723" name="TX41"/>
                <a:gd fmla="*/ 7062 h 18727" name="TY41"/>
                <a:gd fmla="*/ 11552 w 13723" name="TX42"/>
                <a:gd fmla="*/ 1949 h 18727" name="TY42"/>
                <a:gd fmla="*/ 10227 w 13723" name="TX43"/>
                <a:gd fmla="*/ 613 h 18727" name="TY43"/>
                <a:gd fmla="*/ 7587 w 13723" name="TX44"/>
                <a:gd fmla="*/ 0 h 18727" name="TY4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</a:cxnLst>
              <a:rect l="l" t="t" r="r" b="b"/>
              <a:pathLst>
                <a:path w="13723" h="18727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9" name="도형 141"/>
            <p:cNvSpPr>
              <a:spLocks/>
            </p:cNvSpPr>
            <p:nvPr/>
          </p:nvSpPr>
          <p:spPr>
            <a:xfrm rot="0">
              <a:off x="5288280" y="939800"/>
              <a:ext cx="222250" cy="119380"/>
            </a:xfrm>
            <a:custGeom>
              <a:gdLst>
                <a:gd fmla="*/ 5453 w 10055" name="TX0"/>
                <a:gd fmla="*/ 1 h 5381" name="TY0"/>
                <a:gd fmla="*/ 3362 w 10055" name="TX1"/>
                <a:gd fmla="*/ 351 h 5381" name="TY1"/>
                <a:gd fmla="*/ 1 w 10055" name="TX2"/>
                <a:gd fmla="*/ 4304 h 5381" name="TY2"/>
                <a:gd fmla="*/ 1 w 10055" name="TX3"/>
                <a:gd fmla="*/ 4315 h 5381" name="TY3"/>
                <a:gd fmla="*/ 1 w 10055" name="TX4"/>
                <a:gd fmla="*/ 4304 h 5381" name="TY4"/>
                <a:gd fmla="*/ 3362 w 10055" name="TX5"/>
                <a:gd fmla="*/ 351 h 5381" name="TY5"/>
                <a:gd fmla="*/ 5453 w 10055" name="TX6"/>
                <a:gd fmla="*/ 1 h 5381" name="TY6"/>
                <a:gd fmla="*/ 8092 w 10055" name="TX7"/>
                <a:gd fmla="*/ 614 h 5381" name="TY7"/>
                <a:gd fmla="*/ 9417 w 10055" name="TX8"/>
                <a:gd fmla="*/ 1950 h 5381" name="TY8"/>
                <a:gd fmla="*/ 10052 w 10055" name="TX9"/>
                <a:gd fmla="*/ 5377 h 5381" name="TY9"/>
                <a:gd fmla="*/ 9417 w 10055" name="TX10"/>
                <a:gd fmla="*/ 1950 h 5381" name="TY10"/>
                <a:gd fmla="*/ 8092 w 10055" name="TX11"/>
                <a:gd fmla="*/ 614 h 5381" name="TY11"/>
                <a:gd fmla="*/ 5453 w 10055" name="TX12"/>
                <a:gd fmla="*/ 1 h 538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055" h="5381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0" name="도형 142"/>
            <p:cNvSpPr>
              <a:spLocks/>
            </p:cNvSpPr>
            <p:nvPr/>
          </p:nvSpPr>
          <p:spPr>
            <a:xfrm rot="0">
              <a:off x="5263515" y="939165"/>
              <a:ext cx="279400" cy="254000"/>
            </a:xfrm>
            <a:custGeom>
              <a:gdLst>
                <a:gd fmla="*/ 11596 w 12617" name="TX0"/>
                <a:gd fmla="*/ 7555 h 11457" name="TY0"/>
                <a:gd fmla="*/ 11530 w 12617" name="TX1"/>
                <a:gd fmla="*/ 7567 h 11457" name="TY1"/>
                <a:gd fmla="*/ 11465 w 12617" name="TX2"/>
                <a:gd fmla="*/ 7589 h 11457" name="TY2"/>
                <a:gd fmla="*/ 11465 w 12617" name="TX3"/>
                <a:gd fmla="*/ 7589 h 11457" name="TY3"/>
                <a:gd fmla="*/ 11530 w 12617" name="TX4"/>
                <a:gd fmla="*/ 7555 h 11457" name="TY4"/>
                <a:gd fmla="*/ 11596 w 12617" name="TX6"/>
                <a:gd fmla="*/ 7555 h 11457" name="TY6"/>
                <a:gd fmla="*/ 11727 w 12617" name="TX7"/>
                <a:gd fmla="*/ 7577 h 11457" name="TY7"/>
                <a:gd fmla="*/ 11946 w 12617" name="TX8"/>
                <a:gd fmla="*/ 7764 h 11457" name="TY8"/>
                <a:gd fmla="*/ 11727 w 12617" name="TX9"/>
                <a:gd fmla="*/ 7589 h 11457" name="TY9"/>
                <a:gd fmla="*/ 11596 w 12617" name="TX10"/>
                <a:gd fmla="*/ 7555 h 11457" name="TY10"/>
                <a:gd fmla="*/ 11935 w 12617" name="TX12"/>
                <a:gd fmla="*/ 6592 h 11457" name="TY12"/>
                <a:gd fmla="*/ 12000 w 12617" name="TX13"/>
                <a:gd fmla="*/ 6614 h 11457" name="TY13"/>
                <a:gd fmla="*/ 11935 w 12617" name="TX14"/>
                <a:gd fmla="*/ 6603 h 11457" name="TY14"/>
                <a:gd fmla="*/ 11902 w 12617" name="TX15"/>
                <a:gd fmla="*/ 6603 h 11457" name="TY15"/>
                <a:gd fmla="*/ 11869 w 12617" name="TX16"/>
                <a:gd fmla="*/ 6614 h 11457" name="TY16"/>
                <a:gd fmla="*/ 11803 w 12617" name="TX17"/>
                <a:gd fmla="*/ 6647 h 11457" name="TY17"/>
                <a:gd fmla="*/ 11749 w 12617" name="TX18"/>
                <a:gd fmla="*/ 6691 h 11457" name="TY18"/>
                <a:gd fmla="*/ 11606 w 12617" name="TX19"/>
                <a:gd fmla="*/ 6932 h 11457" name="TY19"/>
                <a:gd fmla="*/ 11508 w 12617" name="TX20"/>
                <a:gd fmla="*/ 7195 h 11457" name="TY20"/>
                <a:gd fmla="*/ 11421 w 12617" name="TX21"/>
                <a:gd fmla="*/ 7742 h 11457" name="TY21"/>
                <a:gd fmla="*/ 11399 w 12617" name="TX22"/>
                <a:gd fmla="*/ 8027 h 11457" name="TY22"/>
                <a:gd fmla="*/ 11409 w 12617" name="TX23"/>
                <a:gd fmla="*/ 8311 h 11457" name="TY23"/>
                <a:gd fmla="*/ 11431 w 12617" name="TX24"/>
                <a:gd fmla="*/ 8443 h 11457" name="TY24"/>
                <a:gd fmla="*/ 11453 w 12617" name="TX25"/>
                <a:gd fmla="*/ 8508 h 11457" name="TY25"/>
                <a:gd fmla="*/ 11486 w 12617" name="TX26"/>
                <a:gd fmla="*/ 8574 h 11457" name="TY26"/>
                <a:gd fmla="*/ 11519 w 12617" name="TX27"/>
                <a:gd fmla="*/ 8628 h 11457" name="TY27"/>
                <a:gd fmla="*/ 11541 w 12617" name="TX28"/>
                <a:gd fmla="*/ 8662 h 11457" name="TY28"/>
                <a:gd fmla="*/ 11562 w 12617" name="TX29"/>
                <a:gd fmla="*/ 8684 h 11457" name="TY29"/>
                <a:gd fmla="*/ 11618 w 12617" name="TX30"/>
                <a:gd fmla="*/ 8727 h 11457" name="TY30"/>
                <a:gd fmla="*/ 11683 w 12617" name="TX31"/>
                <a:gd fmla="*/ 8749 h 11457" name="TY31"/>
                <a:gd fmla="*/ 11738 w 12617" name="TX32"/>
                <a:gd fmla="*/ 8727 h 11457" name="TY32"/>
                <a:gd fmla="*/ 11781 w 12617" name="TX33"/>
                <a:gd fmla="*/ 8684 h 11457" name="TY33"/>
                <a:gd fmla="*/ 11858 w 12617" name="TX34"/>
                <a:gd fmla="*/ 8563 h 11457" name="TY34"/>
                <a:gd fmla="*/ 11924 w 12617" name="TX35"/>
                <a:gd fmla="*/ 8431 h 11457" name="TY35"/>
                <a:gd fmla="*/ 11978 w 12617" name="TX36"/>
                <a:gd fmla="*/ 8300 h 11457" name="TY36"/>
                <a:gd fmla="*/ 12012 w 12617" name="TX37"/>
                <a:gd fmla="*/ 8169 h 11457" name="TY37"/>
                <a:gd fmla="*/ 12022 w 12617" name="TX38"/>
                <a:gd fmla="*/ 8027 h 11457" name="TY38"/>
                <a:gd fmla="*/ 12012 w 12617" name="TX39"/>
                <a:gd fmla="*/ 7961 h 11457" name="TY39"/>
                <a:gd fmla="*/ 12000 w 12617" name="TX40"/>
                <a:gd fmla="*/ 7884 h 11457" name="TY40"/>
                <a:gd fmla="*/ 11946 w 12617" name="TX41"/>
                <a:gd fmla="*/ 7764 h 11457" name="TY41"/>
                <a:gd fmla="*/ 11946 w 12617" name="TX42"/>
                <a:gd fmla="*/ 7764 h 11457" name="TY42"/>
                <a:gd fmla="*/ 12012 w 12617" name="TX43"/>
                <a:gd fmla="*/ 7884 h 11457" name="TY43"/>
                <a:gd fmla="*/ 12022 w 12617" name="TX44"/>
                <a:gd fmla="*/ 7961 h 11457" name="TY44"/>
                <a:gd fmla="*/ 12034 w 12617" name="TX45"/>
                <a:gd fmla="*/ 8027 h 11457" name="TY45"/>
                <a:gd fmla="*/ 12022 w 12617" name="TX46"/>
                <a:gd fmla="*/ 8169 h 11457" name="TY46"/>
                <a:gd fmla="*/ 11990 w 12617" name="TX47"/>
                <a:gd fmla="*/ 8300 h 11457" name="TY47"/>
                <a:gd fmla="*/ 11935 w 12617" name="TX48"/>
                <a:gd fmla="*/ 8431 h 11457" name="TY48"/>
                <a:gd fmla="*/ 11869 w 12617" name="TX49"/>
                <a:gd fmla="*/ 8563 h 11457" name="TY49"/>
                <a:gd fmla="*/ 11793 w 12617" name="TX50"/>
                <a:gd fmla="*/ 8684 h 11457" name="TY50"/>
                <a:gd fmla="*/ 11749 w 12617" name="TX51"/>
                <a:gd fmla="*/ 8738 h 11457" name="TY51"/>
                <a:gd fmla="*/ 11683 w 12617" name="TX52"/>
                <a:gd fmla="*/ 8760 h 11457" name="TY52"/>
                <a:gd fmla="*/ 11606 w 12617" name="TX53"/>
                <a:gd fmla="*/ 8738 h 11457" name="TY53"/>
                <a:gd fmla="*/ 11552 w 12617" name="TX54"/>
                <a:gd fmla="*/ 8694 h 11457" name="TY54"/>
                <a:gd fmla="*/ 11530 w 12617" name="TX55"/>
                <a:gd fmla="*/ 8672 h 11457" name="TY55"/>
                <a:gd fmla="*/ 11508 w 12617" name="TX56"/>
                <a:gd fmla="*/ 8640 h 11457" name="TY56"/>
                <a:gd fmla="*/ 11475 w 12617" name="TX57"/>
                <a:gd fmla="*/ 8585 h 11457" name="TY57"/>
                <a:gd fmla="*/ 11442 w 12617" name="TX58"/>
                <a:gd fmla="*/ 8519 h 11457" name="TY58"/>
                <a:gd fmla="*/ 11421 w 12617" name="TX59"/>
                <a:gd fmla="*/ 8443 h 11457" name="TY59"/>
                <a:gd fmla="*/ 11387 w 12617" name="TX60"/>
                <a:gd fmla="*/ 8311 h 11457" name="TY60"/>
                <a:gd fmla="*/ 11377 w 12617" name="TX61"/>
                <a:gd fmla="*/ 8027 h 11457" name="TY61"/>
                <a:gd fmla="*/ 11399 w 12617" name="TX62"/>
                <a:gd fmla="*/ 7742 h 11457" name="TY62"/>
                <a:gd fmla="*/ 11497 w 12617" name="TX63"/>
                <a:gd fmla="*/ 7183 h 11457" name="TY63"/>
                <a:gd fmla="*/ 11596 w 12617" name="TX64"/>
                <a:gd fmla="*/ 6920 h 11457" name="TY64"/>
                <a:gd fmla="*/ 11749 w 12617" name="TX65"/>
                <a:gd fmla="*/ 6680 h 11457" name="TY65"/>
                <a:gd fmla="*/ 11803 w 12617" name="TX66"/>
                <a:gd fmla="*/ 6636 h 11457" name="TY66"/>
                <a:gd fmla="*/ 11858 w 12617" name="TX67"/>
                <a:gd fmla="*/ 6603 h 11457" name="TY67"/>
                <a:gd fmla="*/ 11902 w 12617" name="TX68"/>
                <a:gd fmla="*/ 6603 h 11457" name="TY68"/>
                <a:gd fmla="*/ 11935 w 12617" name="TX69"/>
                <a:gd fmla="*/ 6592 h 11457" name="TY69"/>
                <a:gd fmla="*/ 745 w 12617" name="TX71"/>
                <a:gd fmla="*/ 7863 h 11457" name="TY71"/>
                <a:gd fmla="*/ 745 w 12617" name="TX72"/>
                <a:gd fmla="*/ 7863 h 11457" name="TY72"/>
                <a:gd fmla="*/ 526 w 12617" name="TX73"/>
                <a:gd fmla="*/ 8475 h 11457" name="TY73"/>
                <a:gd fmla="*/ 482 w 12617" name="TX74"/>
                <a:gd fmla="*/ 8804 h 11457" name="TY74"/>
                <a:gd fmla="*/ 516 w 12617" name="TX75"/>
                <a:gd fmla="*/ 8475 h 11457" name="TY75"/>
                <a:gd fmla="*/ 745 w 12617" name="TX76"/>
                <a:gd fmla="*/ 7863 h 11457" name="TY76"/>
                <a:gd fmla="*/ 285 w 12617" name="TX78"/>
                <a:gd fmla="*/ 7151 h 11457" name="TY78"/>
                <a:gd fmla="*/ 428 w 12617" name="TX79"/>
                <a:gd fmla="*/ 7238 h 11457" name="TY79"/>
                <a:gd fmla="*/ 526 w 12617" name="TX80"/>
                <a:gd fmla="*/ 7370 h 11457" name="TY80"/>
                <a:gd fmla="*/ 614 w 12617" name="TX81"/>
                <a:gd fmla="*/ 7512 h 11457" name="TY81"/>
                <a:gd fmla="*/ 1063 w 12617" name="TX82"/>
                <a:gd fmla="*/ 8749 h 11457" name="TY82"/>
                <a:gd fmla="*/ 1074 w 12617" name="TX83"/>
                <a:gd fmla="*/ 9078 h 11457" name="TY83"/>
                <a:gd fmla="*/ 954 w 12617" name="TX84"/>
                <a:gd fmla="*/ 9384 h 11457" name="TY84"/>
                <a:gd fmla="*/ 811 w 12617" name="TX85"/>
                <a:gd fmla="*/ 9482 h 11457" name="TY85"/>
                <a:gd fmla="*/ 767 w 12617" name="TX86"/>
                <a:gd fmla="*/ 9494 h 11457" name="TY86"/>
                <a:gd fmla="*/ 735 w 12617" name="TX87"/>
                <a:gd fmla="*/ 9482 h 11457" name="TY87"/>
                <a:gd fmla="*/ 669 w 12617" name="TX88"/>
                <a:gd fmla="*/ 9428 h 11457" name="TY88"/>
                <a:gd fmla="*/ 516 w 12617" name="TX89"/>
                <a:gd fmla="*/ 9132 h 11457" name="TY89"/>
                <a:gd fmla="*/ 482 w 12617" name="TX90"/>
                <a:gd fmla="*/ 8804 h 11457" name="TY90"/>
                <a:gd fmla="*/ 482 w 12617" name="TX91"/>
                <a:gd fmla="*/ 8804 h 11457" name="TY91"/>
                <a:gd fmla="*/ 526 w 12617" name="TX92"/>
                <a:gd fmla="*/ 9132 h 11457" name="TY92"/>
                <a:gd fmla="*/ 669 w 12617" name="TX93"/>
                <a:gd fmla="*/ 9417 h 11457" name="TY93"/>
                <a:gd fmla="*/ 735 w 12617" name="TX94"/>
                <a:gd fmla="*/ 9472 h 11457" name="TY94"/>
                <a:gd fmla="*/ 811 w 12617" name="TX95"/>
                <a:gd fmla="*/ 9472 h 11457" name="TY95"/>
                <a:gd fmla="*/ 942 w 12617" name="TX96"/>
                <a:gd fmla="*/ 9373 h 11457" name="TY96"/>
                <a:gd fmla="*/ 1063 w 12617" name="TX97"/>
                <a:gd fmla="*/ 9078 h 11457" name="TY97"/>
                <a:gd fmla="*/ 1041 w 12617" name="TX98"/>
                <a:gd fmla="*/ 8749 h 11457" name="TY98"/>
                <a:gd fmla="*/ 603 w 12617" name="TX99"/>
                <a:gd fmla="*/ 7512 h 11457" name="TY99"/>
                <a:gd fmla="*/ 516 w 12617" name="TX100"/>
                <a:gd fmla="*/ 7370 h 11457" name="TY100"/>
                <a:gd fmla="*/ 417 w 12617" name="TX101"/>
                <a:gd fmla="*/ 7238 h 11457" name="TY101"/>
                <a:gd fmla="*/ 285 w 12617" name="TX102"/>
                <a:gd fmla="*/ 7161 h 11457" name="TY102"/>
                <a:gd fmla="*/ 231 w 12617" name="TX103"/>
                <a:gd fmla="*/ 7151 h 11457" name="TY103"/>
                <a:gd fmla="*/ 319 w 12617" name="TX105"/>
                <a:gd fmla="*/ 7129 h 11457" name="TY105"/>
                <a:gd fmla="*/ 231 w 12617" name="TX106"/>
                <a:gd fmla="*/ 7139 h 11457" name="TY106"/>
                <a:gd fmla="*/ 220 w 12617" name="TX107"/>
                <a:gd fmla="*/ 7151 h 11457" name="TY107"/>
                <a:gd fmla="*/ 198 w 12617" name="TX108"/>
                <a:gd fmla="*/ 7151 h 11457" name="TY108"/>
                <a:gd fmla="*/ 23 w 12617" name="TX109"/>
                <a:gd fmla="*/ 7720 h 11457" name="TY109"/>
                <a:gd fmla="*/ 516 w 12617" name="TX110"/>
                <a:gd fmla="*/ 9341 h 11457" name="TY110"/>
                <a:gd fmla="*/ 822 w 12617" name="TX111"/>
                <a:gd fmla="*/ 9603 h 11457" name="TY111"/>
                <a:gd fmla="*/ 833 w 12617" name="TX112"/>
                <a:gd fmla="*/ 9603 h 11457" name="TY112"/>
                <a:gd fmla="*/ 1117 w 12617" name="TX113"/>
                <a:gd fmla="*/ 9297 h 11457" name="TY113"/>
                <a:gd fmla="*/ 1315 w 12617" name="TX114"/>
                <a:gd fmla="*/ 8782 h 11457" name="TY114"/>
                <a:gd fmla="*/ 1216 w 12617" name="TX115"/>
                <a:gd fmla="*/ 7983 h 11457" name="TY115"/>
                <a:gd fmla="*/ 1216 w 12617" name="TX116"/>
                <a:gd fmla="*/ 8049 h 11457" name="TY116"/>
                <a:gd fmla="*/ 658 w 12617" name="TX117"/>
                <a:gd fmla="*/ 7271 h 11457" name="TY117"/>
                <a:gd fmla="*/ 319 w 12617" name="TX118"/>
                <a:gd fmla="*/ 7129 h 11457" name="TY118"/>
                <a:gd fmla="*/ 6559 w 12617" name="TX120"/>
                <a:gd fmla="*/ 1 h 11457" name="TY120"/>
                <a:gd fmla="*/ 4468 w 12617" name="TX121"/>
                <a:gd fmla="*/ 351 h 11457" name="TY121"/>
                <a:gd fmla="*/ 1107 w 12617" name="TX122"/>
                <a:gd fmla="*/ 4304 h 11457" name="TY122"/>
                <a:gd fmla="*/ 1107 w 12617" name="TX123"/>
                <a:gd fmla="*/ 4315 h 11457" name="TY123"/>
                <a:gd fmla="*/ 1205 w 12617" name="TX124"/>
                <a:gd fmla="*/ 7435 h 11457" name="TY124"/>
                <a:gd fmla="*/ 1567 w 12617" name="TX125"/>
                <a:gd fmla="*/ 8169 h 11457" name="TY125"/>
                <a:gd fmla="*/ 1786 w 12617" name="TX126"/>
                <a:gd fmla="*/ 7621 h 11457" name="TY126"/>
                <a:gd fmla="*/ 2037 w 12617" name="TX127"/>
                <a:gd fmla="*/ 6307 h 11457" name="TY127"/>
                <a:gd fmla="*/ 1774 w 12617" name="TX128"/>
                <a:gd fmla="*/ 4983 h 11457" name="TY128"/>
                <a:gd fmla="*/ 1830 w 12617" name="TX129"/>
                <a:gd fmla="*/ 4983 h 11457" name="TY129"/>
                <a:gd fmla="*/ 3877 w 12617" name="TX130"/>
                <a:gd fmla="*/ 2607 h 11457" name="TY130"/>
                <a:gd fmla="*/ 3877 w 12617" name="TX131"/>
                <a:gd fmla="*/ 2607 h 11457" name="TY131"/>
                <a:gd fmla="*/ 5037 w 12617" name="TX132"/>
                <a:gd fmla="*/ 2968 h 11457" name="TY132"/>
                <a:gd fmla="*/ 5869 w 12617" name="TX133"/>
                <a:gd fmla="*/ 2793 h 11457" name="TY133"/>
                <a:gd fmla="*/ 6800 w 12617" name="TX134"/>
                <a:gd fmla="*/ 3209 h 11457" name="TY134"/>
                <a:gd fmla="*/ 6975 w 12617" name="TX135"/>
                <a:gd fmla="*/ 3198 h 11457" name="TY135"/>
                <a:gd fmla="*/ 8136 w 12617" name="TX136"/>
                <a:gd fmla="*/ 2771 h 11457" name="TY136"/>
                <a:gd fmla="*/ 8136 w 12617" name="TX137"/>
                <a:gd fmla="*/ 2771 h 11457" name="TY137"/>
                <a:gd fmla="*/ 8541 w 12617" name="TX138"/>
                <a:gd fmla="*/ 3592 h 11457" name="TY138"/>
                <a:gd fmla="*/ 9176 w 12617" name="TX139"/>
                <a:gd fmla="*/ 3713 h 11457" name="TY139"/>
                <a:gd fmla="*/ 9537 w 12617" name="TX140"/>
                <a:gd fmla="*/ 3702 h 11457" name="TY140"/>
                <a:gd fmla="*/ 10314 w 12617" name="TX141"/>
                <a:gd fmla="*/ 5234 h 11457" name="TY141"/>
                <a:gd fmla="*/ 10161 w 12617" name="TX142"/>
                <a:gd fmla="*/ 10074 h 11457" name="TY142"/>
                <a:gd fmla="*/ 9920 w 12617" name="TX143"/>
                <a:gd fmla="*/ 10479 h 11457" name="TY143"/>
                <a:gd fmla="*/ 9910 w 12617" name="TX144"/>
                <a:gd fmla="*/ 10479 h 11457" name="TY144"/>
                <a:gd fmla="*/ 9647 w 12617" name="TX145"/>
                <a:gd fmla="*/ 10238 h 11457" name="TY145"/>
                <a:gd fmla="*/ 9034 w 12617" name="TX146"/>
                <a:gd fmla="*/ 9088 h 11457" name="TY146"/>
                <a:gd fmla="*/ 8552 w 12617" name="TX147"/>
                <a:gd fmla="*/ 8431 h 11457" name="TY147"/>
                <a:gd fmla="*/ 7961 w 12617" name="TX148"/>
                <a:gd fmla="*/ 8234 h 11457" name="TY148"/>
                <a:gd fmla="*/ 7501 w 12617" name="TX149"/>
                <a:gd fmla="*/ 8344 h 11457" name="TY149"/>
                <a:gd fmla="*/ 7917 w 12617" name="TX150"/>
                <a:gd fmla="*/ 8465 h 11457" name="TY150"/>
                <a:gd fmla="*/ 8727 w 12617" name="TX151"/>
                <a:gd fmla="*/ 9723 h 11457" name="TY151"/>
                <a:gd fmla="*/ 8880 w 12617" name="TX152"/>
                <a:gd fmla="*/ 9658 h 11457" name="TY152"/>
                <a:gd fmla="*/ 9099 w 12617" name="TX153"/>
                <a:gd fmla="*/ 9745 h 11457" name="TY153"/>
                <a:gd fmla="*/ 9275 w 12617" name="TX154"/>
                <a:gd fmla="*/ 10117 h 11457" name="TY154"/>
                <a:gd fmla="*/ 9460 w 12617" name="TX155"/>
                <a:gd fmla="*/ 11453 h 11457" name="TY155"/>
                <a:gd fmla="*/ 9625 w 12617" name="TX156"/>
                <a:gd fmla="*/ 11015 h 11457" name="TY156"/>
                <a:gd fmla="*/ 9800 w 12617" name="TX157"/>
                <a:gd fmla="*/ 10950 h 11457" name="TY157"/>
                <a:gd fmla="*/ 10151 w 12617" name="TX158"/>
                <a:gd fmla="*/ 11070 h 11457" name="TY158"/>
                <a:gd fmla="*/ 10555 w 12617" name="TX159"/>
                <a:gd fmla="*/ 9297 h 11457" name="TY159"/>
                <a:gd fmla="*/ 10610 w 12617" name="TX160"/>
                <a:gd fmla="*/ 8431 h 11457" name="TY160"/>
                <a:gd fmla="*/ 11081 w 12617" name="TX161"/>
                <a:gd fmla="*/ 6833 h 11457" name="TY161"/>
                <a:gd fmla="*/ 11114 w 12617" name="TX162"/>
                <a:gd fmla="*/ 9329 h 11457" name="TY162"/>
                <a:gd fmla="*/ 11606 w 12617" name="TX163"/>
                <a:gd fmla="*/ 9450 h 11457" name="TY163"/>
                <a:gd fmla="*/ 11891 w 12617" name="TX164"/>
                <a:gd fmla="*/ 9406 h 11457" name="TY164"/>
                <a:gd fmla="*/ 12482 w 12617" name="TX165"/>
                <a:gd fmla="*/ 8431 h 11457" name="TY165"/>
                <a:gd fmla="*/ 12614 w 12617" name="TX166"/>
                <a:gd fmla="*/ 7446 h 11457" name="TY166"/>
                <a:gd fmla="*/ 12581 w 12617" name="TX167"/>
                <a:gd fmla="*/ 6964 h 11457" name="TY167"/>
                <a:gd fmla="*/ 12559 w 12617" name="TX168"/>
                <a:gd fmla="*/ 6844 h 11457" name="TY168"/>
                <a:gd fmla="*/ 12340 w 12617" name="TX169"/>
                <a:gd fmla="*/ 6231 h 11457" name="TY169"/>
                <a:gd fmla="*/ 12044 w 12617" name="TX170"/>
                <a:gd fmla="*/ 5946 h 11457" name="TY170"/>
                <a:gd fmla="*/ 11968 w 12617" name="TX171"/>
                <a:gd fmla="*/ 5935 h 11457" name="TY171"/>
                <a:gd fmla="*/ 11562 w 12617" name="TX172"/>
                <a:gd fmla="*/ 6154 h 11457" name="TY172"/>
                <a:gd fmla="*/ 11136 w 12617" name="TX173"/>
                <a:gd fmla="*/ 7063 h 11457" name="TY173"/>
                <a:gd fmla="*/ 11158 w 12617" name="TX174"/>
                <a:gd fmla="*/ 5377 h 11457" name="TY174"/>
                <a:gd fmla="*/ 10523 w 12617" name="TX175"/>
                <a:gd fmla="*/ 1950 h 11457" name="TY175"/>
                <a:gd fmla="*/ 9198 w 12617" name="TX176"/>
                <a:gd fmla="*/ 614 h 11457" name="TY176"/>
                <a:gd fmla="*/ 6559 w 12617" name="TX177"/>
                <a:gd fmla="*/ 1 h 11457" name="TY17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</a:cxnLst>
              <a:rect l="l" t="t" r="r" b="b"/>
              <a:pathLst>
                <a:path w="12617" h="11457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1" name="도형 143"/>
            <p:cNvSpPr>
              <a:spLocks/>
            </p:cNvSpPr>
            <p:nvPr/>
          </p:nvSpPr>
          <p:spPr>
            <a:xfrm rot="0">
              <a:off x="5356225" y="1304290"/>
              <a:ext cx="72390" cy="48260"/>
            </a:xfrm>
            <a:custGeom>
              <a:gdLst>
                <a:gd fmla="*/ 1348 w 3201" name="TX0"/>
                <a:gd fmla="*/ 0 h 2117" name="TY0"/>
                <a:gd fmla="*/ 154 w 3201" name="TX1"/>
                <a:gd fmla="*/ 942 h 2117" name="TY1"/>
                <a:gd fmla="*/ 12 w 3201" name="TX2"/>
                <a:gd fmla="*/ 1062 h 2117" name="TY2"/>
                <a:gd fmla="*/ 1 w 3201" name="TX3"/>
                <a:gd fmla="*/ 1128 h 2117" name="TY3"/>
                <a:gd fmla="*/ 122 w 3201" name="TX4"/>
                <a:gd fmla="*/ 1358 h 2117" name="TY4"/>
                <a:gd fmla="*/ 1260 w 3201" name="TX5"/>
                <a:gd fmla="*/ 1982 h 2117" name="TY5"/>
                <a:gd fmla="*/ 2585 w 3201" name="TX6"/>
                <a:gd fmla="*/ 2113 h 2117" name="TY6"/>
                <a:gd fmla="*/ 2662 w 3201" name="TX7"/>
                <a:gd fmla="*/ 2113 h 2117" name="TY7"/>
                <a:gd fmla="*/ 3198 w 3201" name="TX8"/>
                <a:gd fmla="*/ 2069 h 2117" name="TY8"/>
                <a:gd fmla="*/ 2684 w 3201" name="TX9"/>
                <a:gd fmla="*/ 1271 h 2117" name="TY9"/>
                <a:gd fmla="*/ 2169 w 3201" name="TX10"/>
                <a:gd fmla="*/ 602 h 2117" name="TY10"/>
                <a:gd fmla="*/ 1348 w 3201" name="TX11"/>
                <a:gd fmla="*/ 0 h 211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201" h="2117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2" name="도형 144"/>
            <p:cNvSpPr>
              <a:spLocks/>
            </p:cNvSpPr>
            <p:nvPr/>
          </p:nvSpPr>
          <p:spPr>
            <a:xfrm rot="0">
              <a:off x="5287645" y="1089025"/>
              <a:ext cx="223520" cy="176530"/>
            </a:xfrm>
            <a:custGeom>
              <a:gdLst>
                <a:gd fmla="*/ 9986 w 10088" name="TX0"/>
                <a:gd fmla="*/ 1 h 7987" name="TY0"/>
                <a:gd fmla="*/ 9515 w 10088" name="TX1"/>
                <a:gd fmla="*/ 1599 h 7987" name="TY1"/>
                <a:gd fmla="*/ 9460 w 10088" name="TX2"/>
                <a:gd fmla="*/ 2465 h 7987" name="TY2"/>
                <a:gd fmla="*/ 9056 w 10088" name="TX3"/>
                <a:gd fmla="*/ 4238 h 7987" name="TY3"/>
                <a:gd fmla="*/ 8704 w 10088" name="TX4"/>
                <a:gd fmla="*/ 4112 h 7987" name="TY4"/>
                <a:gd fmla="*/ 8530 w 10088" name="TX5"/>
                <a:gd fmla="*/ 4183 h 7987" name="TY5"/>
                <a:gd fmla="*/ 8365 w 10088" name="TX6"/>
                <a:gd fmla="*/ 4621 h 7987" name="TY6"/>
                <a:gd fmla="*/ 8180 w 10088" name="TX7"/>
                <a:gd fmla="*/ 3285 h 7987" name="TY7"/>
                <a:gd fmla="*/ 8004 w 10088" name="TX8"/>
                <a:gd fmla="*/ 2913 h 7987" name="TY8"/>
                <a:gd fmla="*/ 7789 w 10088" name="TX9"/>
                <a:gd fmla="*/ 2831 h 7987" name="TY9"/>
                <a:gd fmla="*/ 7632 w 10088" name="TX10"/>
                <a:gd fmla="*/ 2891 h 7987" name="TY10"/>
                <a:gd fmla="*/ 6822 w 10088" name="TX11"/>
                <a:gd fmla="*/ 1633 h 7987" name="TY11"/>
                <a:gd fmla="*/ 6271 w 10088" name="TX12"/>
                <a:gd fmla="*/ 1506 h 7987" name="TY12"/>
                <a:gd fmla="*/ 6066 w 10088" name="TX13"/>
                <a:gd fmla="*/ 1523 h 7987" name="TY13"/>
                <a:gd fmla="*/ 5387 w 10088" name="TX14"/>
                <a:gd fmla="*/ 1874 h 7987" name="TY14"/>
                <a:gd fmla="*/ 4537 w 10088" name="TX15"/>
                <a:gd fmla="*/ 1583 h 7987" name="TY15"/>
                <a:gd fmla="*/ 3713 w 10088" name="TX16"/>
                <a:gd fmla="*/ 1852 h 7987" name="TY16"/>
                <a:gd fmla="*/ 3209 w 10088" name="TX17"/>
                <a:gd fmla="*/ 2869 h 7987" name="TY17"/>
                <a:gd fmla="*/ 3074 w 10088" name="TX18"/>
                <a:gd fmla="*/ 2839 h 7987" name="TY18"/>
                <a:gd fmla="*/ 2618 w 10088" name="TX19"/>
                <a:gd fmla="*/ 3264 h 7987" name="TY19"/>
                <a:gd fmla="*/ 2584 w 10088" name="TX20"/>
                <a:gd fmla="*/ 4107 h 7987" name="TY20"/>
                <a:gd fmla="*/ 2148 w 10088" name="TX21"/>
                <a:gd fmla="*/ 3830 h 7987" name="TY21"/>
                <a:gd fmla="*/ 2037 w 10088" name="TX22"/>
                <a:gd fmla="*/ 3844 h 7987" name="TY22"/>
                <a:gd fmla="*/ 1687 w 10088" name="TX23"/>
                <a:gd fmla="*/ 4337 h 7987" name="TY23"/>
                <a:gd fmla="*/ 1019 w 10088" name="TX24"/>
                <a:gd fmla="*/ 3735 h 7987" name="TY24"/>
                <a:gd fmla="*/ 975 w 10088" name="TX25"/>
                <a:gd fmla="*/ 3636 h 7987" name="TY25"/>
                <a:gd fmla="*/ 800 w 10088" name="TX26"/>
                <a:gd fmla="*/ 2607 h 7987" name="TY26"/>
                <a:gd fmla="*/ 1 w 10088" name="TX27"/>
                <a:gd fmla="*/ 417 h 7987" name="TY27"/>
                <a:gd fmla="*/ 1 w 10088" name="TX28"/>
                <a:gd fmla="*/ 417 h 7987" name="TY28"/>
                <a:gd fmla="*/ 450 w 10088" name="TX29"/>
                <a:gd fmla="*/ 4983 h 7987" name="TY29"/>
                <a:gd fmla="*/ 778 w 10088" name="TX30"/>
                <a:gd fmla="*/ 5869 h 7987" name="TY30"/>
                <a:gd fmla="*/ 1008 w 10088" name="TX31"/>
                <a:gd fmla="*/ 6056 h 7987" name="TY31"/>
                <a:gd fmla="*/ 1194 w 10088" name="TX32"/>
                <a:gd fmla="*/ 6482 h 7987" name="TY32"/>
                <a:gd fmla="*/ 2060 w 10088" name="TX33"/>
                <a:gd fmla="*/ 7039 h 7987" name="TY33"/>
                <a:gd fmla="*/ 2453 w 10088" name="TX34"/>
                <a:gd fmla="*/ 6942 h 7987" name="TY34"/>
                <a:gd fmla="*/ 3263 w 10088" name="TX35"/>
                <a:gd fmla="*/ 7610 h 7987" name="TY35"/>
                <a:gd fmla="*/ 3504 w 10088" name="TX36"/>
                <a:gd fmla="*/ 7567 h 7987" name="TY36"/>
                <a:gd fmla="*/ 3690 w 10088" name="TX37"/>
                <a:gd fmla="*/ 7517 h 7987" name="TY37"/>
                <a:gd fmla="*/ 3734 w 10088" name="TX38"/>
                <a:gd fmla="*/ 7523 h 7987" name="TY38"/>
                <a:gd fmla="*/ 3920 w 10088" name="TX39"/>
                <a:gd fmla="*/ 7676 h 7987" name="TY39"/>
                <a:gd fmla="*/ 4650 w 10088" name="TX40"/>
                <a:gd fmla="*/ 7984 h 7987" name="TY40"/>
                <a:gd fmla="*/ 5146 w 10088" name="TX41"/>
                <a:gd fmla="*/ 7852 h 7987" name="TY41"/>
                <a:gd fmla="*/ 5543 w 10088" name="TX42"/>
                <a:gd fmla="*/ 7649 h 7987" name="TY42"/>
                <a:gd fmla="*/ 5596 w 10088" name="TX43"/>
                <a:gd fmla="*/ 7654 h 7987" name="TY43"/>
                <a:gd fmla="*/ 5847 w 10088" name="TX44"/>
                <a:gd fmla="*/ 7818 h 7987" name="TY44"/>
                <a:gd fmla="*/ 6260 w 10088" name="TX45"/>
                <a:gd fmla="*/ 7962 h 7987" name="TY45"/>
                <a:gd fmla="*/ 6844 w 10088" name="TX46"/>
                <a:gd fmla="*/ 7774 h 7987" name="TY46"/>
                <a:gd fmla="*/ 7270 w 10088" name="TX47"/>
                <a:gd fmla="*/ 7599 h 7987" name="TY47"/>
                <a:gd fmla="*/ 7545 w 10088" name="TX48"/>
                <a:gd fmla="*/ 7665 h 7987" name="TY48"/>
                <a:gd fmla="*/ 7804 w 10088" name="TX49"/>
                <a:gd fmla="*/ 7721 h 7987" name="TY49"/>
                <a:gd fmla="*/ 7905 w 10088" name="TX50"/>
                <a:gd fmla="*/ 7709 h 7987" name="TY50"/>
                <a:gd fmla="*/ 8508 w 10088" name="TX51"/>
                <a:gd fmla="*/ 7227 h 7987" name="TY51"/>
                <a:gd fmla="*/ 8847 w 10088" name="TX52"/>
                <a:gd fmla="*/ 6757 h 7987" name="TY52"/>
                <a:gd fmla="*/ 8871 w 10088" name="TX53"/>
                <a:gd fmla="*/ 6755 h 7987" name="TY53"/>
                <a:gd fmla="*/ 9099 w 10088" name="TX54"/>
                <a:gd fmla="*/ 6822 h 7987" name="TY54"/>
                <a:gd fmla="*/ 9178 w 10088" name="TX55"/>
                <a:gd fmla="*/ 6831 h 7987" name="TY55"/>
                <a:gd fmla="*/ 9581 w 10088" name="TX56"/>
                <a:gd fmla="*/ 6570 h 7987" name="TY56"/>
                <a:gd fmla="*/ 9613 w 10088" name="TX57"/>
                <a:gd fmla="*/ 5990 h 7987" name="TY57"/>
                <a:gd fmla="*/ 9669 w 10088" name="TX58"/>
                <a:gd fmla="*/ 5672 h 7987" name="TY58"/>
                <a:gd fmla="*/ 9756 w 10088" name="TX59"/>
                <a:gd fmla="*/ 5662 h 7987" name="TY59"/>
                <a:gd fmla="*/ 9811 w 10088" name="TX60"/>
                <a:gd fmla="*/ 5662 h 7987" name="TY60"/>
                <a:gd fmla="*/ 10073 w 10088" name="TX61"/>
                <a:gd fmla="*/ 5158 h 7987" name="TY61"/>
                <a:gd fmla="*/ 10019 w 10088" name="TX62"/>
                <a:gd fmla="*/ 2650 h 7987" name="TY62"/>
                <a:gd fmla="*/ 9986 w 10088" name="TX63"/>
                <a:gd fmla="*/ 1 h 7987" name="TY6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10088" h="7987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3" name="도형 145"/>
            <p:cNvSpPr>
              <a:spLocks/>
            </p:cNvSpPr>
            <p:nvPr/>
          </p:nvSpPr>
          <p:spPr>
            <a:xfrm rot="0">
              <a:off x="5260975" y="1096010"/>
              <a:ext cx="8890" cy="15240"/>
            </a:xfrm>
            <a:custGeom>
              <a:gdLst>
                <a:gd fmla="*/ 296 w 321" name="TX0"/>
                <a:gd fmla="*/ 1 h 617" name="TY0"/>
                <a:gd fmla="*/ 295 w 321" name="TX1"/>
                <a:gd fmla="*/ 1 h 617" name="TY1"/>
                <a:gd fmla="*/ 295 w 321" name="TX2"/>
                <a:gd fmla="*/ 1 h 617" name="TY2"/>
                <a:gd fmla="*/ 318 w 321" name="TX3"/>
                <a:gd fmla="*/ 1 h 617" name="TY3"/>
                <a:gd fmla="*/ 295 w 321" name="TX5"/>
                <a:gd fmla="*/ 1 h 617" name="TY5"/>
                <a:gd fmla="*/ 220 w 321" name="TX6"/>
                <a:gd fmla="*/ 23 h 617" name="TY6"/>
                <a:gd fmla="*/ 295 w 321" name="TX7"/>
                <a:gd fmla="*/ 1 h 617" name="TY7"/>
                <a:gd fmla="*/ 220 w 321" name="TX9"/>
                <a:gd fmla="*/ 23 h 617" name="TY9"/>
                <a:gd fmla="*/ 220 w 321" name="TX10"/>
                <a:gd fmla="*/ 23 h 617" name="TY10"/>
                <a:gd fmla="*/ 99 w 321" name="TX11"/>
                <a:gd fmla="*/ 132 h 617" name="TY11"/>
                <a:gd fmla="*/ 220 w 321" name="TX12"/>
                <a:gd fmla="*/ 23 h 617" name="TY12"/>
                <a:gd fmla="*/ 99 w 321" name="TX14"/>
                <a:gd fmla="*/ 132 h 617" name="TY14"/>
                <a:gd fmla="*/ 55 w 321" name="TX15"/>
                <a:gd fmla="*/ 198 h 617" name="TY15"/>
                <a:gd fmla="*/ 33 w 321" name="TX16"/>
                <a:gd fmla="*/ 285 h 617" name="TY16"/>
                <a:gd fmla="*/ 55 w 321" name="TX17"/>
                <a:gd fmla="*/ 208 h 617" name="TY17"/>
                <a:gd fmla="*/ 99 w 321" name="TX18"/>
                <a:gd fmla="*/ 132 h 617" name="TY18"/>
                <a:gd fmla="*/ 33 w 321" name="TX20"/>
                <a:gd fmla="*/ 285 h 617" name="TY20"/>
                <a:gd fmla="*/ 22 w 321" name="TX21"/>
                <a:gd fmla="*/ 614 h 617" name="TY21"/>
                <a:gd fmla="*/ 33 w 321" name="TX22"/>
                <a:gd fmla="*/ 285 h 61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321" h="617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4" name="도형 146"/>
            <p:cNvSpPr>
              <a:spLocks/>
            </p:cNvSpPr>
            <p:nvPr/>
          </p:nvSpPr>
          <p:spPr>
            <a:xfrm rot="0">
              <a:off x="5268595" y="1096010"/>
              <a:ext cx="20320" cy="53340"/>
            </a:xfrm>
            <a:custGeom>
              <a:gdLst>
                <a:gd fmla="*/ 514 w 868" name="TX0"/>
                <a:gd fmla="*/ 713 h 2347" name="TY0"/>
                <a:gd fmla="*/ 285 w 868" name="TX1"/>
                <a:gd fmla="*/ 1325 h 2347" name="TY1"/>
                <a:gd fmla="*/ 251 w 868" name="TX2"/>
                <a:gd fmla="*/ 1654 h 2347" name="TY2"/>
                <a:gd fmla="*/ 295 w 868" name="TX3"/>
                <a:gd fmla="*/ 1325 h 2347" name="TY3"/>
                <a:gd fmla="*/ 514 w 868" name="TX4"/>
                <a:gd fmla="*/ 713 h 2347" name="TY4"/>
                <a:gd fmla="*/ 0 w 868" name="TX6"/>
                <a:gd fmla="*/ 1 h 2347" name="TY6"/>
                <a:gd fmla="*/ 54 w 868" name="TX7"/>
                <a:gd fmla="*/ 11 h 2347" name="TY7"/>
                <a:gd fmla="*/ 186 w 868" name="TX8"/>
                <a:gd fmla="*/ 88 h 2347" name="TY8"/>
                <a:gd fmla="*/ 285 w 868" name="TX9"/>
                <a:gd fmla="*/ 220 h 2347" name="TY9"/>
                <a:gd fmla="*/ 372 w 868" name="TX10"/>
                <a:gd fmla="*/ 362 h 2347" name="TY10"/>
                <a:gd fmla="*/ 810 w 868" name="TX11"/>
                <a:gd fmla="*/ 1599 h 2347" name="TY11"/>
                <a:gd fmla="*/ 832 w 868" name="TX12"/>
                <a:gd fmla="*/ 1928 h 2347" name="TY12"/>
                <a:gd fmla="*/ 711 w 868" name="TX13"/>
                <a:gd fmla="*/ 2223 h 2347" name="TY13"/>
                <a:gd fmla="*/ 580 w 868" name="TX14"/>
                <a:gd fmla="*/ 2322 h 2347" name="TY14"/>
                <a:gd fmla="*/ 504 w 868" name="TX15"/>
                <a:gd fmla="*/ 2322 h 2347" name="TY15"/>
                <a:gd fmla="*/ 438 w 868" name="TX16"/>
                <a:gd fmla="*/ 2267 h 2347" name="TY16"/>
                <a:gd fmla="*/ 295 w 868" name="TX17"/>
                <a:gd fmla="*/ 1982 h 2347" name="TY17"/>
                <a:gd fmla="*/ 251 w 868" name="TX18"/>
                <a:gd fmla="*/ 1654 h 2347" name="TY18"/>
                <a:gd fmla="*/ 251 w 868" name="TX19"/>
                <a:gd fmla="*/ 1654 h 2347" name="TY19"/>
                <a:gd fmla="*/ 285 w 868" name="TX20"/>
                <a:gd fmla="*/ 1982 h 2347" name="TY20"/>
                <a:gd fmla="*/ 438 w 868" name="TX21"/>
                <a:gd fmla="*/ 2278 h 2347" name="TY21"/>
                <a:gd fmla="*/ 504 w 868" name="TX22"/>
                <a:gd fmla="*/ 2332 h 2347" name="TY22"/>
                <a:gd fmla="*/ 536 w 868" name="TX23"/>
                <a:gd fmla="*/ 2344 h 2347" name="TY23"/>
                <a:gd fmla="*/ 580 w 868" name="TX24"/>
                <a:gd fmla="*/ 2332 h 2347" name="TY24"/>
                <a:gd fmla="*/ 723 w 868" name="TX25"/>
                <a:gd fmla="*/ 2234 h 2347" name="TY25"/>
                <a:gd fmla="*/ 843 w 868" name="TX26"/>
                <a:gd fmla="*/ 1928 h 2347" name="TY26"/>
                <a:gd fmla="*/ 832 w 868" name="TX27"/>
                <a:gd fmla="*/ 1599 h 2347" name="TY27"/>
                <a:gd fmla="*/ 383 w 868" name="TX28"/>
                <a:gd fmla="*/ 362 h 2347" name="TY28"/>
                <a:gd fmla="*/ 295 w 868" name="TX29"/>
                <a:gd fmla="*/ 220 h 2347" name="TY29"/>
                <a:gd fmla="*/ 197 w 868" name="TX30"/>
                <a:gd fmla="*/ 88 h 2347" name="TY30"/>
                <a:gd fmla="*/ 54 w 868" name="TX31"/>
                <a:gd fmla="*/ 1 h 2347" name="TY3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868" h="2347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5" name="도형 147"/>
            <p:cNvSpPr>
              <a:spLocks/>
            </p:cNvSpPr>
            <p:nvPr/>
          </p:nvSpPr>
          <p:spPr>
            <a:xfrm rot="0">
              <a:off x="5513705" y="1083945"/>
              <a:ext cx="16510" cy="49530"/>
            </a:xfrm>
            <a:custGeom>
              <a:gdLst>
                <a:gd fmla="*/ 559 w 661" name="TX0"/>
                <a:gd fmla="*/ 0 h 2171" name="TY0"/>
                <a:gd fmla="*/ 526 w 661" name="TX1"/>
                <a:gd fmla="*/ 11 h 2171" name="TY1"/>
                <a:gd fmla="*/ 559 w 661" name="TX2"/>
                <a:gd fmla="*/ 11 h 2171" name="TY2"/>
                <a:gd fmla="*/ 624 w 661" name="TX3"/>
                <a:gd fmla="*/ 22 h 2171" name="TY3"/>
                <a:gd fmla="*/ 559 w 661" name="TX4"/>
                <a:gd fmla="*/ 0 h 2171" name="TY4"/>
                <a:gd fmla="*/ 154 w 661" name="TX6"/>
                <a:gd fmla="*/ 963 h 2171" name="TY6"/>
                <a:gd fmla="*/ 89 w 661" name="TX7"/>
                <a:gd fmla="*/ 997 h 2171" name="TY7"/>
                <a:gd fmla="*/ 89 w 661" name="TX8"/>
                <a:gd fmla="*/ 997 h 2171" name="TY8"/>
                <a:gd fmla="*/ 154 w 661" name="TX9"/>
                <a:gd fmla="*/ 975 h 2171" name="TY9"/>
                <a:gd fmla="*/ 220 w 661" name="TX10"/>
                <a:gd fmla="*/ 963 h 2171" name="TY10"/>
                <a:gd fmla="*/ 220 w 661" name="TX12"/>
                <a:gd fmla="*/ 963 h 2171" name="TY12"/>
                <a:gd fmla="*/ 220 w 661" name="TX13"/>
                <a:gd fmla="*/ 963 h 2171" name="TY13"/>
                <a:gd fmla="*/ 351 w 661" name="TX14"/>
                <a:gd fmla="*/ 997 h 2171" name="TY14"/>
                <a:gd fmla="*/ 570 w 661" name="TX15"/>
                <a:gd fmla="*/ 1172 h 2171" name="TY15"/>
                <a:gd fmla="*/ 351 w 661" name="TX16"/>
                <a:gd fmla="*/ 985 h 2171" name="TY16"/>
                <a:gd fmla="*/ 220 w 661" name="TX17"/>
                <a:gd fmla="*/ 963 h 2171" name="TY17"/>
                <a:gd fmla="*/ 482 w 661" name="TX19"/>
                <a:gd fmla="*/ 11 h 2171" name="TY19"/>
                <a:gd fmla="*/ 427 w 661" name="TX20"/>
                <a:gd fmla="*/ 44 h 2171" name="TY20"/>
                <a:gd fmla="*/ 373 w 661" name="TX21"/>
                <a:gd fmla="*/ 88 h 2171" name="TY21"/>
                <a:gd fmla="*/ 220 w 661" name="TX22"/>
                <a:gd fmla="*/ 328 h 2171" name="TY22"/>
                <a:gd fmla="*/ 121 w 661" name="TX23"/>
                <a:gd fmla="*/ 591 h 2171" name="TY23"/>
                <a:gd fmla="*/ 23 w 661" name="TX24"/>
                <a:gd fmla="*/ 1150 h 2171" name="TY24"/>
                <a:gd fmla="*/ 1 w 661" name="TX25"/>
                <a:gd fmla="*/ 1435 h 2171" name="TY25"/>
                <a:gd fmla="*/ 11 w 661" name="TX26"/>
                <a:gd fmla="*/ 1719 h 2171" name="TY26"/>
                <a:gd fmla="*/ 45 w 661" name="TX27"/>
                <a:gd fmla="*/ 1851 h 2171" name="TY27"/>
                <a:gd fmla="*/ 66 w 661" name="TX28"/>
                <a:gd fmla="*/ 1927 h 2171" name="TY28"/>
                <a:gd fmla="*/ 99 w 661" name="TX29"/>
                <a:gd fmla="*/ 1993 h 2171" name="TY29"/>
                <a:gd fmla="*/ 132 w 661" name="TX30"/>
                <a:gd fmla="*/ 2048 h 2171" name="TY30"/>
                <a:gd fmla="*/ 154 w 661" name="TX31"/>
                <a:gd fmla="*/ 2080 h 2171" name="TY31"/>
                <a:gd fmla="*/ 176 w 661" name="TX32"/>
                <a:gd fmla="*/ 2102 h 2171" name="TY32"/>
                <a:gd fmla="*/ 230 w 661" name="TX33"/>
                <a:gd fmla="*/ 2146 h 2171" name="TY33"/>
                <a:gd fmla="*/ 307 w 661" name="TX34"/>
                <a:gd fmla="*/ 2168 h 2171" name="TY34"/>
                <a:gd fmla="*/ 373 w 661" name="TX35"/>
                <a:gd fmla="*/ 2146 h 2171" name="TY35"/>
                <a:gd fmla="*/ 417 w 661" name="TX36"/>
                <a:gd fmla="*/ 2092 h 2171" name="TY36"/>
                <a:gd fmla="*/ 493 w 661" name="TX37"/>
                <a:gd fmla="*/ 1971 h 2171" name="TY37"/>
                <a:gd fmla="*/ 559 w 661" name="TX38"/>
                <a:gd fmla="*/ 1839 h 2171" name="TY38"/>
                <a:gd fmla="*/ 614 w 661" name="TX39"/>
                <a:gd fmla="*/ 1708 h 2171" name="TY39"/>
                <a:gd fmla="*/ 646 w 661" name="TX40"/>
                <a:gd fmla="*/ 1577 h 2171" name="TY40"/>
                <a:gd fmla="*/ 658 w 661" name="TX41"/>
                <a:gd fmla="*/ 1435 h 2171" name="TY41"/>
                <a:gd fmla="*/ 646 w 661" name="TX42"/>
                <a:gd fmla="*/ 1369 h 2171" name="TY42"/>
                <a:gd fmla="*/ 636 w 661" name="TX43"/>
                <a:gd fmla="*/ 1292 h 2171" name="TY43"/>
                <a:gd fmla="*/ 570 w 661" name="TX44"/>
                <a:gd fmla="*/ 1172 h 2171" name="TY44"/>
                <a:gd fmla="*/ 570 w 661" name="TX45"/>
                <a:gd fmla="*/ 1172 h 2171" name="TY45"/>
                <a:gd fmla="*/ 624 w 661" name="TX46"/>
                <a:gd fmla="*/ 1292 h 2171" name="TY46"/>
                <a:gd fmla="*/ 636 w 661" name="TX47"/>
                <a:gd fmla="*/ 1369 h 2171" name="TY47"/>
                <a:gd fmla="*/ 646 w 661" name="TX48"/>
                <a:gd fmla="*/ 1435 h 2171" name="TY48"/>
                <a:gd fmla="*/ 636 w 661" name="TX49"/>
                <a:gd fmla="*/ 1577 h 2171" name="TY49"/>
                <a:gd fmla="*/ 602 w 661" name="TX50"/>
                <a:gd fmla="*/ 1708 h 2171" name="TY50"/>
                <a:gd fmla="*/ 548 w 661" name="TX51"/>
                <a:gd fmla="*/ 1839 h 2171" name="TY51"/>
                <a:gd fmla="*/ 482 w 661" name="TX52"/>
                <a:gd fmla="*/ 1971 h 2171" name="TY52"/>
                <a:gd fmla="*/ 405 w 661" name="TX53"/>
                <a:gd fmla="*/ 2092 h 2171" name="TY53"/>
                <a:gd fmla="*/ 362 w 661" name="TX54"/>
                <a:gd fmla="*/ 2135 h 2171" name="TY54"/>
                <a:gd fmla="*/ 307 w 661" name="TX55"/>
                <a:gd fmla="*/ 2157 h 2171" name="TY55"/>
                <a:gd fmla="*/ 242 w 661" name="TX56"/>
                <a:gd fmla="*/ 2135 h 2171" name="TY56"/>
                <a:gd fmla="*/ 186 w 661" name="TX57"/>
                <a:gd fmla="*/ 2092 h 2171" name="TY57"/>
                <a:gd fmla="*/ 165 w 661" name="TX58"/>
                <a:gd fmla="*/ 2070 h 2171" name="TY58"/>
                <a:gd fmla="*/ 143 w 661" name="TX59"/>
                <a:gd fmla="*/ 2036 h 2171" name="TY59"/>
                <a:gd fmla="*/ 110 w 661" name="TX60"/>
                <a:gd fmla="*/ 1982 h 2171" name="TY60"/>
                <a:gd fmla="*/ 77 w 661" name="TX61"/>
                <a:gd fmla="*/ 1916 h 2171" name="TY61"/>
                <a:gd fmla="*/ 55 w 661" name="TX62"/>
                <a:gd fmla="*/ 1851 h 2171" name="TY62"/>
                <a:gd fmla="*/ 33 w 661" name="TX63"/>
                <a:gd fmla="*/ 1719 h 2171" name="TY63"/>
                <a:gd fmla="*/ 23 w 661" name="TX64"/>
                <a:gd fmla="*/ 1435 h 2171" name="TY64"/>
                <a:gd fmla="*/ 45 w 661" name="TX65"/>
                <a:gd fmla="*/ 1150 h 2171" name="TY65"/>
                <a:gd fmla="*/ 132 w 661" name="TX66"/>
                <a:gd fmla="*/ 603 h 2171" name="TY66"/>
                <a:gd fmla="*/ 230 w 661" name="TX67"/>
                <a:gd fmla="*/ 340 h 2171" name="TY67"/>
                <a:gd fmla="*/ 373 w 661" name="TX68"/>
                <a:gd fmla="*/ 99 h 2171" name="TY68"/>
                <a:gd fmla="*/ 427 w 661" name="TX69"/>
                <a:gd fmla="*/ 55 h 2171" name="TY69"/>
                <a:gd fmla="*/ 493 w 661" name="TX70"/>
                <a:gd fmla="*/ 22 h 2171" name="TY70"/>
                <a:gd fmla="*/ 526 w 661" name="TX71"/>
                <a:gd fmla="*/ 11 h 2171" name="TY7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</a:cxnLst>
              <a:rect l="l" t="t" r="r" b="b"/>
              <a:pathLst>
                <a:path w="661" h="2171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6" name="도형 148"/>
            <p:cNvSpPr>
              <a:spLocks/>
            </p:cNvSpPr>
            <p:nvPr/>
          </p:nvSpPr>
          <p:spPr>
            <a:xfrm rot="0">
              <a:off x="5387975" y="1071880"/>
              <a:ext cx="16510" cy="49530"/>
            </a:xfrm>
            <a:custGeom>
              <a:gdLst>
                <a:gd fmla="*/ 285 w 694" name="TX0"/>
                <a:gd fmla="*/ 0 h 2204" name="TY0"/>
                <a:gd fmla="*/ 450 w 694" name="TX1"/>
                <a:gd fmla="*/ 470 h 2204" name="TY1"/>
                <a:gd fmla="*/ 384 w 694" name="TX2"/>
                <a:gd fmla="*/ 230 h 2204" name="TY2"/>
                <a:gd fmla="*/ 285 w 694" name="TX3"/>
                <a:gd fmla="*/ 0 h 2204" name="TY3"/>
                <a:gd fmla="*/ 450 w 694" name="TX5"/>
                <a:gd fmla="*/ 470 h 2204" name="TY5"/>
                <a:gd fmla="*/ 450 w 694" name="TX6"/>
                <a:gd fmla="*/ 470 h 2204" name="TY6"/>
                <a:gd fmla="*/ 526 w 694" name="TX7"/>
                <a:gd fmla="*/ 952 h 2204" name="TY7"/>
                <a:gd fmla="*/ 526 w 694" name="TX8"/>
                <a:gd fmla="*/ 1193 h 2204" name="TY8"/>
                <a:gd fmla="*/ 450 w 694" name="TX9"/>
                <a:gd fmla="*/ 1423 h 2204" name="TY9"/>
                <a:gd fmla="*/ 362 w 694" name="TX10"/>
                <a:gd fmla="*/ 1511 h 2204" name="TY10"/>
                <a:gd fmla="*/ 252 w 694" name="TX11"/>
                <a:gd fmla="*/ 1565 h 2204" name="TY11"/>
                <a:gd fmla="*/ 143 w 694" name="TX12"/>
                <a:gd fmla="*/ 1577 h 2204" name="TY12"/>
                <a:gd fmla="*/ 12 w 694" name="TX13"/>
                <a:gd fmla="*/ 1565 h 2204" name="TY13"/>
                <a:gd fmla="*/ 0 w 694" name="TX14"/>
                <a:gd fmla="*/ 1565 h 2204" name="TY14"/>
                <a:gd fmla="*/ 12 w 694" name="TX15"/>
                <a:gd fmla="*/ 1577 h 2204" name="TY15"/>
                <a:gd fmla="*/ 99 w 694" name="TX16"/>
                <a:gd fmla="*/ 1818 h 2204" name="TY16"/>
                <a:gd fmla="*/ 231 w 694" name="TX17"/>
                <a:gd fmla="*/ 2037 h 2204" name="TY17"/>
                <a:gd fmla="*/ 110 w 694" name="TX18"/>
                <a:gd fmla="*/ 1818 h 2204" name="TY18"/>
                <a:gd fmla="*/ 22 w 694" name="TX19"/>
                <a:gd fmla="*/ 1587 h 2204" name="TY19"/>
                <a:gd fmla="*/ 143 w 694" name="TX20"/>
                <a:gd fmla="*/ 1587 h 2204" name="TY20"/>
                <a:gd fmla="*/ 263 w 694" name="TX21"/>
                <a:gd fmla="*/ 1577 h 2204" name="TY21"/>
                <a:gd fmla="*/ 372 w 694" name="TX22"/>
                <a:gd fmla="*/ 1521 h 2204" name="TY22"/>
                <a:gd fmla="*/ 460 w 694" name="TX23"/>
                <a:gd fmla="*/ 1434 h 2204" name="TY23"/>
                <a:gd fmla="*/ 515 w 694" name="TX24"/>
                <a:gd fmla="*/ 1324 h 2204" name="TY24"/>
                <a:gd fmla="*/ 537 w 694" name="TX25"/>
                <a:gd fmla="*/ 1204 h 2204" name="TY25"/>
                <a:gd fmla="*/ 548 w 694" name="TX26"/>
                <a:gd fmla="*/ 952 h 2204" name="TY26"/>
                <a:gd fmla="*/ 450 w 694" name="TX27"/>
                <a:gd fmla="*/ 470 h 2204" name="TY27"/>
                <a:gd fmla="*/ 231 w 694" name="TX29"/>
                <a:gd fmla="*/ 2037 h 2204" name="TY29"/>
                <a:gd fmla="*/ 231 w 694" name="TX30"/>
                <a:gd fmla="*/ 2037 h 2204" name="TY30"/>
                <a:gd fmla="*/ 318 w 694" name="TX31"/>
                <a:gd fmla="*/ 2135 h 2204" name="TY31"/>
                <a:gd fmla="*/ 438 w 694" name="TX32"/>
                <a:gd fmla="*/ 2190 h 2204" name="TY32"/>
                <a:gd fmla="*/ 548 w 694" name="TX33"/>
                <a:gd fmla="*/ 2200 h 2204" name="TY33"/>
                <a:gd fmla="*/ 550 w 694" name="TX34"/>
                <a:gd fmla="*/ 2200 h 2204" name="TY34"/>
                <a:gd fmla="*/ 550 w 694" name="TX35"/>
                <a:gd fmla="*/ 2200 h 2204" name="TY35"/>
                <a:gd fmla="*/ 559 w 694" name="TX36"/>
                <a:gd fmla="*/ 2200 h 2204" name="TY36"/>
                <a:gd fmla="*/ 690 w 694" name="TX37"/>
                <a:gd fmla="*/ 2178 h 2204" name="TY37"/>
                <a:gd fmla="*/ 690 w 694" name="TX38"/>
                <a:gd fmla="*/ 2178 h 2204" name="TY38"/>
                <a:gd fmla="*/ 550 w 694" name="TX39"/>
                <a:gd fmla="*/ 2200 h 2204" name="TY39"/>
                <a:gd fmla="*/ 550 w 694" name="TX40"/>
                <a:gd fmla="*/ 2200 h 2204" name="TY40"/>
                <a:gd fmla="*/ 438 w 694" name="TX41"/>
                <a:gd fmla="*/ 2178 h 2204" name="TY41"/>
                <a:gd fmla="*/ 231 w 694" name="TX42"/>
                <a:gd fmla="*/ 2037 h 2204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94" h="2204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7" name="도형 149"/>
            <p:cNvSpPr>
              <a:spLocks/>
            </p:cNvSpPr>
            <p:nvPr/>
          </p:nvSpPr>
          <p:spPr>
            <a:xfrm rot="0">
              <a:off x="5377815" y="1133475"/>
              <a:ext cx="11430" cy="34290"/>
            </a:xfrm>
            <a:custGeom>
              <a:gdLst>
                <a:gd fmla="*/ 0 w 451" name="TX0"/>
                <a:gd fmla="*/ 1 h 1490" name="TY0"/>
                <a:gd fmla="*/ 163 w 451" name="TX1"/>
                <a:gd fmla="*/ 348 h 1490" name="TY1"/>
                <a:gd fmla="*/ 305 w 451" name="TX2"/>
                <a:gd fmla="*/ 720 h 1490" name="TY2"/>
                <a:gd fmla="*/ 404 w 451" name="TX3"/>
                <a:gd fmla="*/ 1104 h 1490" name="TY3"/>
                <a:gd fmla="*/ 426 w 451" name="TX4"/>
                <a:gd fmla="*/ 1486 h 1490" name="TY4"/>
                <a:gd fmla="*/ 448 w 451" name="TX5"/>
                <a:gd fmla="*/ 1486 h 1490" name="TY5"/>
                <a:gd fmla="*/ 414 w 451" name="TX6"/>
                <a:gd fmla="*/ 1104 h 1490" name="TY6"/>
                <a:gd fmla="*/ 316 w 451" name="TX7"/>
                <a:gd fmla="*/ 720 h 1490" name="TY7"/>
                <a:gd fmla="*/ 174 w 451" name="TX8"/>
                <a:gd fmla="*/ 348 h 1490" name="TY8"/>
                <a:gd fmla="*/ 0 w 451" name="TX9"/>
                <a:gd fmla="*/ 1 h 149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51" h="1490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8" name="도형 150"/>
            <p:cNvSpPr>
              <a:spLocks/>
            </p:cNvSpPr>
            <p:nvPr/>
          </p:nvSpPr>
          <p:spPr>
            <a:xfrm rot="0">
              <a:off x="5429250" y="1129030"/>
              <a:ext cx="15240" cy="63500"/>
            </a:xfrm>
            <a:custGeom>
              <a:gdLst>
                <a:gd fmla="*/ 273 w 650" name="TX0"/>
                <a:gd fmla="*/ 1 h 2826" name="TY0"/>
                <a:gd fmla="*/ 273 w 650" name="TX1"/>
                <a:gd fmla="*/ 1 h 2826" name="TY1"/>
                <a:gd fmla="*/ 143 w 650" name="TX2"/>
                <a:gd fmla="*/ 348 h 2826" name="TY2"/>
                <a:gd fmla="*/ 55 w 650" name="TX3"/>
                <a:gd fmla="*/ 720 h 2826" name="TY3"/>
                <a:gd fmla="*/ 1 w 650" name="TX4"/>
                <a:gd fmla="*/ 1301 h 2826" name="TY4"/>
                <a:gd fmla="*/ 11 w 650" name="TX5"/>
                <a:gd fmla="*/ 1257 h 2826" name="TY5"/>
                <a:gd fmla="*/ 67 w 650" name="TX6"/>
                <a:gd fmla="*/ 720 h 2826" name="TY6"/>
                <a:gd fmla="*/ 154 w 650" name="TX7"/>
                <a:gd fmla="*/ 359 h 2826" name="TY7"/>
                <a:gd fmla="*/ 273 w 650" name="TX8"/>
                <a:gd fmla="*/ 1 h 2826" name="TY8"/>
                <a:gd fmla="*/ 11 w 650" name="TX10"/>
                <a:gd fmla="*/ 1268 h 2826" name="TY10"/>
                <a:gd fmla="*/ 1 w 650" name="TX11"/>
                <a:gd fmla="*/ 1301 h 2826" name="TY11"/>
                <a:gd fmla="*/ 11 w 650" name="TX12"/>
                <a:gd fmla="*/ 1476 h 2826" name="TY12"/>
                <a:gd fmla="*/ 198 w 650" name="TX13"/>
                <a:gd fmla="*/ 2209 h 2826" name="TY13"/>
                <a:gd fmla="*/ 395 w 650" name="TX14"/>
                <a:gd fmla="*/ 2538 h 2826" name="TY14"/>
                <a:gd fmla="*/ 208 w 650" name="TX15"/>
                <a:gd fmla="*/ 2209 h 2826" name="TY15"/>
                <a:gd fmla="*/ 23 w 650" name="TX16"/>
                <a:gd fmla="*/ 1476 h 2826" name="TY16"/>
                <a:gd fmla="*/ 11 w 650" name="TX17"/>
                <a:gd fmla="*/ 1268 h 2826" name="TY17"/>
                <a:gd fmla="*/ 395 w 650" name="TX19"/>
                <a:gd fmla="*/ 2538 h 2826" name="TY19"/>
                <a:gd fmla="*/ 646 w 650" name="TX20"/>
                <a:gd fmla="*/ 2822 h 2826" name="TY20"/>
                <a:gd fmla="*/ 395 w 650" name="TX21"/>
                <a:gd fmla="*/ 2538 h 2826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650" h="2826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9" name="도형 151"/>
            <p:cNvSpPr>
              <a:spLocks/>
            </p:cNvSpPr>
            <p:nvPr/>
          </p:nvSpPr>
          <p:spPr>
            <a:xfrm rot="0">
              <a:off x="5386705" y="1155065"/>
              <a:ext cx="44450" cy="19050"/>
            </a:xfrm>
            <a:custGeom>
              <a:gdLst>
                <a:gd fmla="*/ 1939 w 1942" name="TX0"/>
                <a:gd fmla="*/ 0 h 768" name="TY0"/>
                <a:gd fmla="*/ 1927 w 1942" name="TX1"/>
                <a:gd fmla="*/ 42 h 768" name="TY1"/>
                <a:gd fmla="*/ 1927 w 1942" name="TX2"/>
                <a:gd fmla="*/ 53 h 768" name="TY2"/>
                <a:gd fmla="*/ 1939 w 1942" name="TX3"/>
                <a:gd fmla="*/ 0 h 768" name="TY3"/>
                <a:gd fmla="*/ 1917 w 1942" name="TX5"/>
                <a:gd fmla="*/ 86 h 768" name="TY5"/>
                <a:gd fmla="*/ 1917 w 1942" name="TX6"/>
                <a:gd fmla="*/ 86 h 768" name="TY6"/>
                <a:gd fmla="*/ 1588 w 1942" name="TX7"/>
                <a:gd fmla="*/ 524 h 768" name="TY7"/>
                <a:gd fmla="*/ 1468 w 1942" name="TX8"/>
                <a:gd fmla="*/ 611 h 768" name="TY8"/>
                <a:gd fmla="*/ 1479 w 1942" name="TX9"/>
                <a:gd fmla="*/ 622 h 768" name="TY9"/>
                <a:gd fmla="*/ 1599 w 1942" name="TX10"/>
                <a:gd fmla="*/ 534 h 768" name="TY10"/>
                <a:gd fmla="*/ 1807 w 1942" name="TX11"/>
                <a:gd fmla="*/ 293 h 768" name="TY11"/>
                <a:gd fmla="*/ 1917 w 1942" name="TX12"/>
                <a:gd fmla="*/ 86 h 768" name="TY12"/>
                <a:gd fmla="*/ 0 w 1942" name="TX14"/>
                <a:gd fmla="*/ 108 h 768" name="TY14"/>
                <a:gd fmla="*/ 154 w 1942" name="TX15"/>
                <a:gd fmla="*/ 381 h 768" name="TY15"/>
                <a:gd fmla="*/ 384 w 1942" name="TX16"/>
                <a:gd fmla="*/ 611 h 768" name="TY16"/>
                <a:gd fmla="*/ 811 w 1942" name="TX17"/>
                <a:gd fmla="*/ 765 h 768" name="TY17"/>
                <a:gd fmla="*/ 811 w 1942" name="TX18"/>
                <a:gd fmla="*/ 753 h 768" name="TY18"/>
                <a:gd fmla="*/ 679 w 1942" name="TX19"/>
                <a:gd fmla="*/ 731 h 768" name="TY19"/>
                <a:gd fmla="*/ 395 w 1942" name="TX20"/>
                <a:gd fmla="*/ 600 h 768" name="TY20"/>
                <a:gd fmla="*/ 165 w 1942" name="TX21"/>
                <a:gd fmla="*/ 381 h 768" name="TY21"/>
                <a:gd fmla="*/ 0 w 1942" name="TX22"/>
                <a:gd fmla="*/ 108 h 76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42" h="768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0" name="도형 152"/>
            <p:cNvSpPr>
              <a:spLocks/>
            </p:cNvSpPr>
            <p:nvPr/>
          </p:nvSpPr>
          <p:spPr>
            <a:xfrm rot="0">
              <a:off x="5428615" y="1156335"/>
              <a:ext cx="2540" cy="2540"/>
            </a:xfrm>
            <a:custGeom>
              <a:gdLst>
                <a:gd fmla="*/ 11 w 15" name="TX0"/>
                <a:gd fmla="*/ 1 h 48" name="TY0"/>
                <a:gd fmla="*/ 1 w 15" name="TX1"/>
                <a:gd fmla="*/ 45 h 48" name="TY1"/>
                <a:gd fmla="*/ 11 w 15" name="TX2"/>
                <a:gd fmla="*/ 12 h 48" name="TY2"/>
                <a:gd fmla="*/ 11 w 15" name="TX3"/>
                <a:gd fmla="*/ 1 h 4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" h="48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1" name="도형 153"/>
            <p:cNvSpPr>
              <a:spLocks/>
            </p:cNvSpPr>
            <p:nvPr/>
          </p:nvSpPr>
          <p:spPr>
            <a:xfrm rot="0">
              <a:off x="5309870" y="1030605"/>
              <a:ext cx="50800" cy="36830"/>
            </a:xfrm>
            <a:custGeom>
              <a:gdLst>
                <a:gd fmla="*/ 2251 w 2260" name="TX0"/>
                <a:gd fmla="*/ 526 h 1601" name="TY0"/>
                <a:gd fmla="*/ 2256 w 2260" name="TX1"/>
                <a:gd fmla="*/ 536 h 1601" name="TY1"/>
                <a:gd fmla="*/ 2251 w 2260" name="TX2"/>
                <a:gd fmla="*/ 526 h 1601" name="TY2"/>
                <a:gd fmla="*/ 1422 w 2260" name="TX4"/>
                <a:gd fmla="*/ 1 h 1601" name="TY4"/>
                <a:gd fmla="*/ 1183 w 2260" name="TX5"/>
                <a:gd fmla="*/ 21 h 1601" name="TY5"/>
                <a:gd fmla="*/ 789 w 2260" name="TX6"/>
                <a:gd fmla="*/ 186 h 1601" name="TY6"/>
                <a:gd fmla="*/ 450 w 2260" name="TX7"/>
                <a:gd fmla="*/ 437 h 1601" name="TY7"/>
                <a:gd fmla="*/ 198 w 2260" name="TX8"/>
                <a:gd fmla="*/ 777 h 1601" name="TY8"/>
                <a:gd fmla="*/ 45 w 2260" name="TX9"/>
                <a:gd fmla="*/ 1182 h 1601" name="TY9"/>
                <a:gd fmla="*/ 1 w 2260" name="TX10"/>
                <a:gd fmla="*/ 1598 h 1601" name="TY10"/>
                <a:gd fmla="*/ 67 w 2260" name="TX11"/>
                <a:gd fmla="*/ 1182 h 1601" name="TY11"/>
                <a:gd fmla="*/ 220 w 2260" name="TX12"/>
                <a:gd fmla="*/ 799 h 1601" name="TY12"/>
                <a:gd fmla="*/ 472 w 2260" name="TX13"/>
                <a:gd fmla="*/ 471 h 1601" name="TY13"/>
                <a:gd fmla="*/ 811 w 2260" name="TX14"/>
                <a:gd fmla="*/ 218 h 1601" name="TY14"/>
                <a:gd fmla="*/ 1195 w 2260" name="TX15"/>
                <a:gd fmla="*/ 65 h 1601" name="TY15"/>
                <a:gd fmla="*/ 1422 w 2260" name="TX16"/>
                <a:gd fmla="*/ 39 h 1601" name="TY16"/>
                <a:gd fmla="*/ 1611 w 2260" name="TX17"/>
                <a:gd fmla="*/ 54 h 1601" name="TY17"/>
                <a:gd fmla="*/ 1983 w 2260" name="TX18"/>
                <a:gd fmla="*/ 218 h 1601" name="TY18"/>
                <a:gd fmla="*/ 2136 w 2260" name="TX19"/>
                <a:gd fmla="*/ 361 h 1601" name="TY19"/>
                <a:gd fmla="*/ 2251 w 2260" name="TX20"/>
                <a:gd fmla="*/ 526 h 1601" name="TY20"/>
                <a:gd fmla="*/ 2251 w 2260" name="TX21"/>
                <a:gd fmla="*/ 526 h 1601" name="TY21"/>
                <a:gd fmla="*/ 2005 w 2260" name="TX22"/>
                <a:gd fmla="*/ 196 h 1601" name="TY22"/>
                <a:gd fmla="*/ 1611 w 2260" name="TX23"/>
                <a:gd fmla="*/ 21 h 1601" name="TY23"/>
                <a:gd fmla="*/ 1422 w 2260" name="TX24"/>
                <a:gd fmla="*/ 1 h 160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260" h="1601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2" name="도형 154"/>
            <p:cNvSpPr>
              <a:spLocks/>
            </p:cNvSpPr>
            <p:nvPr/>
          </p:nvSpPr>
          <p:spPr>
            <a:xfrm rot="0">
              <a:off x="5436235" y="1027430"/>
              <a:ext cx="52070" cy="31750"/>
            </a:xfrm>
            <a:custGeom>
              <a:gdLst>
                <a:gd fmla="*/ 1047 w 2325" name="TX0"/>
                <a:gd fmla="*/ 1 h 1356" name="TY0"/>
                <a:gd fmla="*/ 942 w 2325" name="TX1"/>
                <a:gd fmla="*/ 5 h 1356" name="TY1"/>
                <a:gd fmla="*/ 526 w 2325" name="TX2"/>
                <a:gd fmla="*/ 114 h 1356" name="TY2"/>
                <a:gd fmla="*/ 176 w 2325" name="TX3"/>
                <a:gd fmla="*/ 367 h 1356" name="TY3"/>
                <a:gd fmla="*/ 0 w 2325" name="TX4"/>
                <a:gd fmla="*/ 749 h 1356" name="TY4"/>
                <a:gd fmla="*/ 77 w 2325" name="TX5"/>
                <a:gd fmla="*/ 552 h 1356" name="TY5"/>
                <a:gd fmla="*/ 197 w 2325" name="TX6"/>
                <a:gd fmla="*/ 377 h 1356" name="TY6"/>
                <a:gd fmla="*/ 536 w 2325" name="TX7"/>
                <a:gd fmla="*/ 148 h 1356" name="TY7"/>
                <a:gd fmla="*/ 942 w 2325" name="TX8"/>
                <a:gd fmla="*/ 49 h 1356" name="TY8"/>
                <a:gd fmla="*/ 1047 w 2325" name="TX9"/>
                <a:gd fmla="*/ 45 h 1356" name="TY9"/>
                <a:gd fmla="*/ 1358 w 2325" name="TX10"/>
                <a:gd fmla="*/ 82 h 1356" name="TY10"/>
                <a:gd fmla="*/ 1555 w 2325" name="TX11"/>
                <a:gd fmla="*/ 158 h 1356" name="TY11"/>
                <a:gd fmla="*/ 1730 w 2325" name="TX12"/>
                <a:gd fmla="*/ 268 h 1356" name="TY12"/>
                <a:gd fmla="*/ 2015 w 2325" name="TX13"/>
                <a:gd fmla="*/ 574 h 1356" name="TY13"/>
                <a:gd fmla="*/ 2223 w 2325" name="TX14"/>
                <a:gd fmla="*/ 936 h 1356" name="TY14"/>
                <a:gd fmla="*/ 2322 w 2325" name="TX15"/>
                <a:gd fmla="*/ 1352 h 1356" name="TY15"/>
                <a:gd fmla="*/ 2047 w 2325" name="TX16"/>
                <a:gd fmla="*/ 552 h 1356" name="TY16"/>
                <a:gd fmla="*/ 1752 w 2325" name="TX17"/>
                <a:gd fmla="*/ 235 h 1356" name="TY17"/>
                <a:gd fmla="*/ 1369 w 2325" name="TX18"/>
                <a:gd fmla="*/ 38 h 1356" name="TY18"/>
                <a:gd fmla="*/ 1047 w 2325" name="TX19"/>
                <a:gd fmla="*/ 1 h 1356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325" h="1356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3" name="도형 155"/>
            <p:cNvSpPr>
              <a:spLocks/>
            </p:cNvSpPr>
            <p:nvPr/>
          </p:nvSpPr>
          <p:spPr>
            <a:xfrm rot="0">
              <a:off x="5338445" y="1083310"/>
              <a:ext cx="16510" cy="26670"/>
            </a:xfrm>
            <a:custGeom>
              <a:gdLst>
                <a:gd fmla="*/ 328 w 666" name="TX0"/>
                <a:gd fmla="*/ 1 h 1154" name="TY0"/>
                <a:gd fmla="*/ 165 w 666" name="TX1"/>
                <a:gd fmla="*/ 66 h 1154" name="TY1"/>
                <a:gd fmla="*/ 34 w 666" name="TX2"/>
                <a:gd fmla="*/ 745 h 1154" name="TY2"/>
                <a:gd fmla="*/ 242 w 666" name="TX3"/>
                <a:gd fmla="*/ 1139 h 1154" name="TY3"/>
                <a:gd fmla="*/ 305 w 666" name="TX4"/>
                <a:gd fmla="*/ 1150 h 1154" name="TY4"/>
                <a:gd fmla="*/ 504 w 666" name="TX5"/>
                <a:gd fmla="*/ 1051 h 1154" name="TY5"/>
                <a:gd fmla="*/ 625 w 666" name="TX6"/>
                <a:gd fmla="*/ 789 h 1154" name="TY6"/>
                <a:gd fmla="*/ 328 w 666" name="TX7"/>
                <a:gd fmla="*/ 1 h 1154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6" h="1154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4" name="도형 156"/>
            <p:cNvSpPr>
              <a:spLocks/>
            </p:cNvSpPr>
            <p:nvPr/>
          </p:nvSpPr>
          <p:spPr>
            <a:xfrm rot="0">
              <a:off x="5448935" y="1078230"/>
              <a:ext cx="16510" cy="26670"/>
            </a:xfrm>
            <a:custGeom>
              <a:gdLst>
                <a:gd fmla="*/ 335 w 665" name="TX0"/>
                <a:gd fmla="*/ 0 h 1147" name="TY0"/>
                <a:gd fmla="*/ 164 w 665" name="TX1"/>
                <a:gd fmla="*/ 70 h 1147" name="TY1"/>
                <a:gd fmla="*/ 44 w 665" name="TX2"/>
                <a:gd fmla="*/ 738 h 1147" name="TY2"/>
                <a:gd fmla="*/ 241 w 665" name="TX3"/>
                <a:gd fmla="*/ 1132 h 1147" name="TY3"/>
                <a:gd fmla="*/ 312 w 665" name="TX4"/>
                <a:gd fmla="*/ 1143 h 1147" name="TY4"/>
                <a:gd fmla="*/ 515 w 665" name="TX5"/>
                <a:gd fmla="*/ 1056 h 1147" name="TY5"/>
                <a:gd fmla="*/ 624 w 665" name="TX6"/>
                <a:gd fmla="*/ 782 h 1147" name="TY6"/>
                <a:gd fmla="*/ 335 w 665" name="TX7"/>
                <a:gd fmla="*/ 0 h 1147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5" h="1147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5" name="도형 157"/>
            <p:cNvSpPr>
              <a:spLocks/>
            </p:cNvSpPr>
            <p:nvPr/>
          </p:nvSpPr>
          <p:spPr>
            <a:xfrm rot="0">
              <a:off x="5248275" y="868045"/>
              <a:ext cx="323850" cy="251460"/>
            </a:xfrm>
            <a:custGeom>
              <a:gdLst>
                <a:gd fmla="*/ 8956 w 14653" name="TX0"/>
                <a:gd fmla="*/ 0 h 11368" name="TY0"/>
                <a:gd fmla="*/ 8321 w 14653" name="TX1"/>
                <a:gd fmla="*/ 65 h 11368" name="TY1"/>
                <a:gd fmla="*/ 6438 w 14653" name="TX2"/>
                <a:gd fmla="*/ 1324 h 11368" name="TY2"/>
                <a:gd fmla="*/ 5814 w 14653" name="TX3"/>
                <a:gd fmla="*/ 689 h 11368" name="TY3"/>
                <a:gd fmla="*/ 5728 w 14653" name="TX4"/>
                <a:gd fmla="*/ 684 h 11368" name="TY4"/>
                <a:gd fmla="*/ 4916 w 14653" name="TX5"/>
                <a:gd fmla="*/ 1007 h 11368" name="TY5"/>
                <a:gd fmla="*/ 3361 w 14653" name="TX6"/>
                <a:gd fmla="*/ 3995 h 11368" name="TY6"/>
                <a:gd fmla="*/ 3427 w 14653" name="TX7"/>
                <a:gd fmla="*/ 2759 h 11368" name="TY7"/>
                <a:gd fmla="*/ 3394 w 14653" name="TX8"/>
                <a:gd fmla="*/ 2550 h 11368" name="TY8"/>
                <a:gd fmla="*/ 3209 w 14653" name="TX9"/>
                <a:gd fmla="*/ 2472 h 11368" name="TY9"/>
                <a:gd fmla="*/ 3098 w 14653" name="TX10"/>
                <a:gd fmla="*/ 2484 h 11368" name="TY10"/>
                <a:gd fmla="*/ 2190 w 14653" name="TX11"/>
                <a:gd fmla="*/ 3218 h 11368" name="TY11"/>
                <a:gd fmla="*/ 1884 w 14653" name="TX12"/>
                <a:gd fmla="*/ 4368 h 11368" name="TY12"/>
                <a:gd fmla="*/ 1828 w 14653" name="TX13"/>
                <a:gd fmla="*/ 5890 h 11368" name="TY13"/>
                <a:gd fmla="*/ 1281 w 14653" name="TX14"/>
                <a:gd fmla="*/ 4674 h 11368" name="TY14"/>
                <a:gd fmla="*/ 1071 w 14653" name="TX15"/>
                <a:gd fmla="*/ 4626 h 11368" name="TY15"/>
                <a:gd fmla="*/ 613 w 14653" name="TX16"/>
                <a:gd fmla="*/ 4827 h 11368" name="TY16"/>
                <a:gd fmla="*/ 482 w 14653" name="TX17"/>
                <a:gd fmla="*/ 7247 h 11368" name="TY17"/>
                <a:gd fmla="*/ 974 w 14653" name="TX18"/>
                <a:gd fmla="*/ 8386 h 11368" name="TY18"/>
                <a:gd fmla="*/ 996 w 14653" name="TX19"/>
                <a:gd fmla="*/ 9645 h 11368" name="TY19"/>
                <a:gd fmla="*/ 1938 w 14653" name="TX20"/>
                <a:gd fmla="*/ 11233 h 11368" name="TY20"/>
                <a:gd fmla="*/ 1938 w 14653" name="TX21"/>
                <a:gd fmla="*/ 11364 h 11368" name="TY21"/>
                <a:gd fmla="*/ 2300 w 14653" name="TX22"/>
                <a:gd fmla="*/ 9908 h 11368" name="TY22"/>
                <a:gd fmla="*/ 2015 w 14653" name="TX23"/>
                <a:gd fmla="*/ 9350 h 11368" name="TY23"/>
                <a:gd fmla="*/ 1993 w 14653" name="TX24"/>
                <a:gd fmla="*/ 7959 h 11368" name="TY24"/>
                <a:gd fmla="*/ 2420 w 14653" name="TX25"/>
                <a:gd fmla="*/ 7083 h 11368" name="TY25"/>
                <a:gd fmla="*/ 3142 w 14653" name="TX26"/>
                <a:gd fmla="*/ 6919 h 11368" name="TY26"/>
                <a:gd fmla="*/ 3821 w 14653" name="TX27"/>
                <a:gd fmla="*/ 6065 h 11368" name="TY27"/>
                <a:gd fmla="*/ 3755 w 14653" name="TX28"/>
                <a:gd fmla="*/ 4926 h 11368" name="TY28"/>
                <a:gd fmla="*/ 3755 w 14653" name="TX29"/>
                <a:gd fmla="*/ 4926 h 11368" name="TY29"/>
                <a:gd fmla="*/ 4161 w 14653" name="TX30"/>
                <a:gd fmla="*/ 5375 h 11368" name="TY30"/>
                <a:gd fmla="*/ 4267 w 14653" name="TX31"/>
                <a:gd fmla="*/ 5394 h 11368" name="TY31"/>
                <a:gd fmla="*/ 4577 w 14653" name="TX32"/>
                <a:gd fmla="*/ 5090 h 11368" name="TY32"/>
                <a:gd fmla="*/ 4577 w 14653" name="TX33"/>
                <a:gd fmla="*/ 5090 h 11368" name="TY33"/>
                <a:gd fmla="*/ 5529 w 14653" name="TX34"/>
                <a:gd fmla="*/ 5583 h 11368" name="TY34"/>
                <a:gd fmla="*/ 5704 w 14653" name="TX35"/>
                <a:gd fmla="*/ 5599 h 11368" name="TY35"/>
                <a:gd fmla="*/ 6449 w 14653" name="TX36"/>
                <a:gd fmla="*/ 5178 h 11368" name="TY36"/>
                <a:gd fmla="*/ 7828 w 14653" name="TX37"/>
                <a:gd fmla="*/ 5703 h 11368" name="TY37"/>
                <a:gd fmla="*/ 9197 w 14653" name="TX38"/>
                <a:gd fmla="*/ 5167 h 11368" name="TY38"/>
                <a:gd fmla="*/ 9497 w 14653" name="TX39"/>
                <a:gd fmla="*/ 5119 h 11368" name="TY39"/>
                <a:gd fmla="*/ 9767 w 14653" name="TX40"/>
                <a:gd fmla="*/ 5178 h 11368" name="TY40"/>
                <a:gd fmla="*/ 10007 w 14653" name="TX41"/>
                <a:gd fmla="*/ 5649 h 11368" name="TY41"/>
                <a:gd fmla="*/ 9832 w 14653" name="TX42"/>
                <a:gd fmla="*/ 6032 h 11368" name="TY42"/>
                <a:gd fmla="*/ 11212 w 14653" name="TX43"/>
                <a:gd fmla="*/ 6547 h 11368" name="TY43"/>
                <a:gd fmla="*/ 11037 w 14653" name="TX44"/>
                <a:gd fmla="*/ 7160 h 11368" name="TY44"/>
                <a:gd fmla="*/ 11507 w 14653" name="TX45"/>
                <a:gd fmla="*/ 7576 h 11368" name="TY45"/>
                <a:gd fmla="*/ 11277 w 14653" name="TX46"/>
                <a:gd fmla="*/ 8200 h 11368" name="TY46"/>
                <a:gd fmla="*/ 11310 w 14653" name="TX47"/>
                <a:gd fmla="*/ 8452 h 11368" name="TY47"/>
                <a:gd fmla="*/ 11423 w 14653" name="TX48"/>
                <a:gd fmla="*/ 8508 h 11368" name="TY48"/>
                <a:gd fmla="*/ 11529 w 14653" name="TX49"/>
                <a:gd fmla="*/ 8440 h 11368" name="TY49"/>
                <a:gd fmla="*/ 11616 w 14653" name="TX50"/>
                <a:gd fmla="*/ 10805 h 11368" name="TY50"/>
                <a:gd fmla="*/ 12602 w 14653" name="TX51"/>
                <a:gd fmla="*/ 9163 h 11368" name="TY51"/>
                <a:gd fmla="*/ 12602 w 14653" name="TX52"/>
                <a:gd fmla="*/ 9163 h 11368" name="TY52"/>
                <a:gd fmla="*/ 12588 w 14653" name="TX53"/>
                <a:gd fmla="*/ 9166 h 11368" name="TY53"/>
                <a:gd fmla="*/ 12504 w 14653" name="TX54"/>
                <a:gd fmla="*/ 8375 h 11368" name="TY54"/>
                <a:gd fmla="*/ 13007 w 14653" name="TX55"/>
                <a:gd fmla="*/ 7357 h 11368" name="TY55"/>
                <a:gd fmla="*/ 13424 w 14653" name="TX56"/>
                <a:gd fmla="*/ 7462 h 11368" name="TY56"/>
                <a:gd fmla="*/ 14234 w 14653" name="TX57"/>
                <a:gd fmla="*/ 7094 h 11368" name="TY57"/>
                <a:gd fmla="*/ 14616 w 14653" name="TX58"/>
                <a:gd fmla="*/ 5846 h 11368" name="TY58"/>
                <a:gd fmla="*/ 14288 w 14653" name="TX59"/>
                <a:gd fmla="*/ 4926 h 11368" name="TY59"/>
                <a:gd fmla="*/ 13653 w 14653" name="TX60"/>
                <a:gd fmla="*/ 4642 h 11368" name="TY60"/>
                <a:gd fmla="*/ 13390 w 14653" name="TX61"/>
                <a:gd fmla="*/ 4696 h 11368" name="TY61"/>
                <a:gd fmla="*/ 13543 w 14653" name="TX62"/>
                <a:gd fmla="*/ 3766 h 11368" name="TY62"/>
                <a:gd fmla="*/ 13128 w 14653" name="TX63"/>
                <a:gd fmla="*/ 3590 h 11368" name="TY63"/>
                <a:gd fmla="*/ 12952 w 14653" name="TX64"/>
                <a:gd fmla="*/ 3613 h 11368" name="TY64"/>
                <a:gd fmla="*/ 12394 w 14653" name="TX65"/>
                <a:gd fmla="*/ 3930 h 11368" name="TY65"/>
                <a:gd fmla="*/ 12350 w 14653" name="TX66"/>
                <a:gd fmla="*/ 2200 h 11368" name="TY66"/>
                <a:gd fmla="*/ 10774 w 14653" name="TX67"/>
                <a:gd fmla="*/ 547 h 11368" name="TY67"/>
                <a:gd fmla="*/ 8956 w 14653" name="TX68"/>
                <a:gd fmla="*/ 0 h 11368" name="TY6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</a:cxnLst>
              <a:rect l="l" t="t" r="r" b="b"/>
              <a:pathLst>
                <a:path w="14653" h="11368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6" name="도형 158"/>
            <p:cNvSpPr>
              <a:spLocks/>
            </p:cNvSpPr>
            <p:nvPr/>
          </p:nvSpPr>
          <p:spPr>
            <a:xfrm rot="0">
              <a:off x="5053965" y="1460500"/>
              <a:ext cx="303530" cy="506730"/>
            </a:xfrm>
            <a:custGeom>
              <a:gdLst>
                <a:gd fmla="*/ 7236 w 13712" name="TX0"/>
                <a:gd fmla="*/ 2759 h 22996" name="TY0"/>
                <a:gd fmla="*/ 7237 w 13712" name="TX1"/>
                <a:gd fmla="*/ 2760 h 22996" name="TY1"/>
                <a:gd fmla="*/ 7236 w 13712" name="TX2"/>
                <a:gd fmla="*/ 2759 h 22996" name="TY2"/>
                <a:gd fmla="*/ 4632 w 13712" name="TX4"/>
                <a:gd fmla="*/ 1 h 22996" name="TY4"/>
                <a:gd fmla="*/ 154 w 13712" name="TX5"/>
                <a:gd fmla="*/ 5618 h 22996" name="TY5"/>
                <a:gd fmla="*/ 11 w 13712" name="TX6"/>
                <a:gd fmla="*/ 6187 h 22996" name="TY6"/>
                <a:gd fmla="*/ 1621 w 13712" name="TX7"/>
                <a:gd fmla="*/ 8224 h 22996" name="TY7"/>
                <a:gd fmla="*/ 5519 w 13712" name="TX8"/>
                <a:gd fmla="*/ 11442 h 22996" name="TY8"/>
                <a:gd fmla="*/ 9570 w 13712" name="TX9"/>
                <a:gd fmla="*/ 14978 h 22996" name="TY9"/>
                <a:gd fmla="*/ 9296 w 13712" name="TX10"/>
                <a:gd fmla="*/ 16051 h 22996" name="TY10"/>
                <a:gd fmla="*/ 9383 w 13712" name="TX11"/>
                <a:gd fmla="*/ 17486 h 22996" name="TY11"/>
                <a:gd fmla="*/ 10008 w 13712" name="TX12"/>
                <a:gd fmla="*/ 21515 h 22996" name="TY12"/>
                <a:gd fmla="*/ 10347 w 13712" name="TX13"/>
                <a:gd fmla="*/ 21958 h 22996" name="TY13"/>
                <a:gd fmla="*/ 10391 w 13712" name="TX14"/>
                <a:gd fmla="*/ 21953 h 22996" name="TY14"/>
                <a:gd fmla="*/ 10325 w 13712" name="TX15"/>
                <a:gd fmla="*/ 19128 h 22996" name="TY15"/>
                <a:gd fmla="*/ 10325 w 13712" name="TX16"/>
                <a:gd fmla="*/ 19128 h 22996" name="TY16"/>
                <a:gd fmla="*/ 10982 w 13712" name="TX17"/>
                <a:gd fmla="*/ 21986 h 22996" name="TY17"/>
                <a:gd fmla="*/ 11168 w 13712" name="TX18"/>
                <a:gd fmla="*/ 22467 h 22996" name="TY18"/>
                <a:gd fmla="*/ 11527 w 13712" name="TX19"/>
                <a:gd fmla="*/ 22669 h 22996" name="TY19"/>
                <a:gd fmla="*/ 11628 w 13712" name="TX20"/>
                <a:gd fmla="*/ 22654 h 22996" name="TY20"/>
                <a:gd fmla="*/ 11004 w 13712" name="TX21"/>
                <a:gd fmla="*/ 19019 h 22996" name="TY21"/>
                <a:gd fmla="*/ 11004 w 13712" name="TX22"/>
                <a:gd fmla="*/ 18964 h 22996" name="TY22"/>
                <a:gd fmla="*/ 11069 w 13712" name="TX23"/>
                <a:gd fmla="*/ 18942 h 22996" name="TY23"/>
                <a:gd fmla="*/ 11288 w 13712" name="TX24"/>
                <a:gd fmla="*/ 18953 h 22996" name="TY24"/>
                <a:gd fmla="*/ 11989 w 13712" name="TX25"/>
                <a:gd fmla="*/ 22720 h 22996" name="TY25"/>
                <a:gd fmla="*/ 12198 w 13712" name="TX26"/>
                <a:gd fmla="*/ 22993 h 22996" name="TY26"/>
                <a:gd fmla="*/ 12373 w 13712" name="TX27"/>
                <a:gd fmla="*/ 22686 h 22996" name="TY27"/>
                <a:gd fmla="*/ 11989 w 13712" name="TX28"/>
                <a:gd fmla="*/ 18909 h 22996" name="TY28"/>
                <a:gd fmla="*/ 12077 w 13712" name="TX29"/>
                <a:gd fmla="*/ 18669 h 22996" name="TY29"/>
                <a:gd fmla="*/ 12263 w 13712" name="TX30"/>
                <a:gd fmla="*/ 19205 h 22996" name="TY30"/>
                <a:gd fmla="*/ 12690 w 13712" name="TX31"/>
                <a:gd fmla="*/ 22073 h 22996" name="TY31"/>
                <a:gd fmla="*/ 12755 w 13712" name="TX32"/>
                <a:gd fmla="*/ 22260 h 22996" name="TY32"/>
                <a:gd fmla="*/ 12889 w 13712" name="TX33"/>
                <a:gd fmla="*/ 22331 h 22996" name="TY33"/>
                <a:gd fmla="*/ 12920 w 13712" name="TX34"/>
                <a:gd fmla="*/ 22325 h 22996" name="TY34"/>
                <a:gd fmla="*/ 13062 w 13712" name="TX35"/>
                <a:gd fmla="*/ 22150 h 22996" name="TY35"/>
                <a:gd fmla="*/ 13095 w 13712" name="TX36"/>
                <a:gd fmla="*/ 21559 h 22996" name="TY36"/>
                <a:gd fmla="*/ 13084 w 13712" name="TX37"/>
                <a:gd fmla="*/ 19774 h 22996" name="TY37"/>
                <a:gd fmla="*/ 13084 w 13712" name="TX38"/>
                <a:gd fmla="*/ 19774 h 22996" name="TY38"/>
                <a:gd fmla="*/ 13561 w 13712" name="TX39"/>
                <a:gd fmla="*/ 20071 h 22996" name="TY39"/>
                <a:gd fmla="*/ 13697 w 13712" name="TX40"/>
                <a:gd fmla="*/ 19939 h 22996" name="TY40"/>
                <a:gd fmla="*/ 13687 w 13712" name="TX41"/>
                <a:gd fmla="*/ 19807 h 22996" name="TY41"/>
                <a:gd fmla="*/ 13183 w 13712" name="TX42"/>
                <a:gd fmla="*/ 17245 h 22996" name="TY42"/>
                <a:gd fmla="*/ 11704 w 13712" name="TX43"/>
                <a:gd fmla="*/ 14661 h 22996" name="TY43"/>
                <a:gd fmla="*/ 9515 w 13712" name="TX44"/>
                <a:gd fmla="*/ 11946 h 22996" name="TY44"/>
                <a:gd fmla="*/ 7183 w 13712" name="TX45"/>
                <a:gd fmla="*/ 8825 h 22996" name="TY45"/>
                <a:gd fmla="*/ 4423 w 13712" name="TX46"/>
                <a:gd fmla="*/ 5631 h 22996" name="TY46"/>
                <a:gd fmla="*/ 4402 w 13712" name="TX47"/>
                <a:gd fmla="*/ 5639 h 22996" name="TY47"/>
                <a:gd fmla="*/ 4402 w 13712" name="TX48"/>
                <a:gd fmla="*/ 5639 h 22996" name="TY48"/>
                <a:gd fmla="*/ 7207 w 13712" name="TX49"/>
                <a:gd fmla="*/ 2752 h 22996" name="TY49"/>
                <a:gd fmla="*/ 7236 w 13712" name="TX50"/>
                <a:gd fmla="*/ 2759 h 22996" name="TY50"/>
                <a:gd fmla="*/ 7236 w 13712" name="TX51"/>
                <a:gd fmla="*/ 2759 h 22996" name="TY51"/>
                <a:gd fmla="*/ 4632 w 13712" name="TX52"/>
                <a:gd fmla="*/ 1 h 22996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13712" h="22996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7" name="도형 159"/>
            <p:cNvSpPr>
              <a:spLocks/>
            </p:cNvSpPr>
            <p:nvPr/>
          </p:nvSpPr>
          <p:spPr>
            <a:xfrm rot="0">
              <a:off x="5155565" y="1460500"/>
              <a:ext cx="39370" cy="48260"/>
            </a:xfrm>
            <a:custGeom>
              <a:gdLst>
                <a:gd fmla="*/ 1 w 1711" name="TX0"/>
                <a:gd fmla="*/ 0 h 2104" name="TY0"/>
                <a:gd fmla="*/ 1708 w 1711" name="TX1"/>
                <a:gd fmla="*/ 2101 h 2104" name="TY1"/>
                <a:gd fmla="*/ 1 w 1711" name="TX2"/>
                <a:gd fmla="*/ 0 h 210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711" h="2104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8" name="도형 160"/>
            <p:cNvSpPr>
              <a:spLocks/>
            </p:cNvSpPr>
            <p:nvPr/>
          </p:nvSpPr>
          <p:spPr>
            <a:xfrm rot="0">
              <a:off x="5260975" y="1845310"/>
              <a:ext cx="6350" cy="49530"/>
            </a:xfrm>
            <a:custGeom>
              <a:gdLst>
                <a:gd fmla="*/ 1 w 223" name="TX0"/>
                <a:gd fmla="*/ 1 h 2183" name="TY0"/>
                <a:gd fmla="*/ 176 w 223" name="TX1"/>
                <a:gd fmla="*/ 2180 h 2183" name="TY1"/>
                <a:gd fmla="*/ 208 w 223" name="TX2"/>
                <a:gd fmla="*/ 1939 h 2183" name="TY2"/>
                <a:gd fmla="*/ 220 w 223" name="TX3"/>
                <a:gd fmla="*/ 1742 h 2183" name="TY3"/>
                <a:gd fmla="*/ 1 w 223" name="TX4"/>
                <a:gd fmla="*/ 1 h 218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3" h="2183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9" name="도형 161"/>
            <p:cNvSpPr>
              <a:spLocks/>
            </p:cNvSpPr>
            <p:nvPr/>
          </p:nvSpPr>
          <p:spPr>
            <a:xfrm rot="0">
              <a:off x="5264785" y="1884045"/>
              <a:ext cx="10160" cy="48260"/>
            </a:xfrm>
            <a:custGeom>
              <a:gdLst>
                <a:gd fmla="*/ 45 w 409" name="TX0"/>
                <a:gd fmla="*/ 1 h 2117" name="TY0"/>
                <a:gd fmla="*/ 33 w 409" name="TX1"/>
                <a:gd fmla="*/ 198 h 2117" name="TY1"/>
                <a:gd fmla="*/ 1 w 409" name="TX2"/>
                <a:gd fmla="*/ 439 h 2117" name="TY2"/>
                <a:gd fmla="*/ 406 w 409" name="TX3"/>
                <a:gd fmla="*/ 2113 h 2117" name="TY3"/>
                <a:gd fmla="*/ 45 w 409" name="TX4"/>
                <a:gd fmla="*/ 1 h 211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09" h="2117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0" name="도형 162"/>
            <p:cNvSpPr>
              <a:spLocks/>
            </p:cNvSpPr>
            <p:nvPr/>
          </p:nvSpPr>
          <p:spPr>
            <a:xfrm rot="0">
              <a:off x="5193665" y="1506855"/>
              <a:ext cx="21590" cy="16510"/>
            </a:xfrm>
            <a:custGeom>
              <a:gdLst>
                <a:gd fmla="*/ 1 w 902" name="TX0"/>
                <a:gd fmla="*/ 1 h 661" name="TY0"/>
                <a:gd fmla="*/ 1 w 902" name="TX1"/>
                <a:gd fmla="*/ 1 h 661" name="TY1"/>
                <a:gd fmla="*/ 898 w 902" name="TX2"/>
                <a:gd fmla="*/ 658 h 661" name="TY2"/>
                <a:gd fmla="*/ 898 w 902" name="TX3"/>
                <a:gd fmla="*/ 658 h 661" name="TY3"/>
                <a:gd fmla="*/ 1 w 902" name="TX4"/>
                <a:gd fmla="*/ 1 h 66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02" h="661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1" name="도형 163"/>
            <p:cNvSpPr>
              <a:spLocks/>
            </p:cNvSpPr>
            <p:nvPr/>
          </p:nvSpPr>
          <p:spPr>
            <a:xfrm rot="0">
              <a:off x="5053965" y="1460500"/>
              <a:ext cx="231140" cy="481330"/>
            </a:xfrm>
            <a:custGeom>
              <a:gdLst>
                <a:gd fmla="*/ 4621 w 10438" name="TX0"/>
                <a:gd fmla="*/ 1 h 21836" name="TY0"/>
                <a:gd fmla="*/ 4051 w 10438" name="TX1"/>
                <a:gd fmla="*/ 526 h 21836" name="TY1"/>
                <a:gd fmla="*/ 2574 w 10438" name="TX2"/>
                <a:gd fmla="*/ 2037 h 21836" name="TY2"/>
                <a:gd fmla="*/ 1577 w 10438" name="TX3"/>
                <a:gd fmla="*/ 3241 h 21836" name="TY3"/>
                <a:gd fmla="*/ 1566 w 10438" name="TX4"/>
                <a:gd fmla="*/ 3253 h 21836" name="TY4"/>
                <a:gd fmla="*/ 712 w 10438" name="TX5"/>
                <a:gd fmla="*/ 4512 h 21836" name="TY5"/>
                <a:gd fmla="*/ 712 w 10438" name="TX6"/>
                <a:gd fmla="*/ 4523 h 21836" name="TY6"/>
                <a:gd fmla="*/ 143 w 10438" name="TX7"/>
                <a:gd fmla="*/ 5618 h 21836" name="TY7"/>
                <a:gd fmla="*/ 77 w 10438" name="TX8"/>
                <a:gd fmla="*/ 5771 h 21836" name="TY8"/>
                <a:gd fmla="*/ 77 w 10438" name="TX9"/>
                <a:gd fmla="*/ 5793 h 21836" name="TY9"/>
                <a:gd fmla="*/ 0 w 10438" name="TX10"/>
                <a:gd fmla="*/ 6154 h 21836" name="TY10"/>
                <a:gd fmla="*/ 0 w 10438" name="TX11"/>
                <a:gd fmla="*/ 6187 h 21836" name="TY11"/>
                <a:gd fmla="*/ 1610 w 10438" name="TX12"/>
                <a:gd fmla="*/ 8224 h 21836" name="TY12"/>
                <a:gd fmla="*/ 5508 w 10438" name="TX13"/>
                <a:gd fmla="*/ 11442 h 21836" name="TY13"/>
                <a:gd fmla="*/ 9559 w 10438" name="TX14"/>
                <a:gd fmla="*/ 14978 h 21836" name="TY14"/>
                <a:gd fmla="*/ 9285 w 10438" name="TX15"/>
                <a:gd fmla="*/ 16051 h 21836" name="TY15"/>
                <a:gd fmla="*/ 9274 w 10438" name="TX16"/>
                <a:gd fmla="*/ 16304 h 21836" name="TY16"/>
                <a:gd fmla="*/ 9372 w 10438" name="TX17"/>
                <a:gd fmla="*/ 17486 h 21836" name="TY17"/>
                <a:gd fmla="*/ 9384 w 10438" name="TX18"/>
                <a:gd fmla="*/ 17519 h 21836" name="TY18"/>
                <a:gd fmla="*/ 9603 w 10438" name="TX19"/>
                <a:gd fmla="*/ 19260 h 21836" name="TY19"/>
                <a:gd fmla="*/ 9964 w 10438" name="TX20"/>
                <a:gd fmla="*/ 21372 h 21836" name="TY20"/>
                <a:gd fmla="*/ 10248 w 10438" name="TX21"/>
                <a:gd fmla="*/ 21832 h 21836" name="TY21"/>
                <a:gd fmla="*/ 9985 w 10438" name="TX22"/>
                <a:gd fmla="*/ 20628 h 21836" name="TY22"/>
                <a:gd fmla="*/ 9679 w 10438" name="TX23"/>
                <a:gd fmla="*/ 17146 h 21836" name="TY23"/>
                <a:gd fmla="*/ 10095 w 10438" name="TX24"/>
                <a:gd fmla="*/ 15876 h 21836" name="TY24"/>
                <a:gd fmla="*/ 10391 w 10438" name="TX25"/>
                <a:gd fmla="*/ 15613 h 21836" name="TY25"/>
                <a:gd fmla="*/ 10401 w 10438" name="TX26"/>
                <a:gd fmla="*/ 15296 h 21836" name="TY26"/>
                <a:gd fmla="*/ 9165 w 10438" name="TX27"/>
                <a:gd fmla="*/ 13468 h 21836" name="TY27"/>
                <a:gd fmla="*/ 1588 w 10438" name="TX28"/>
                <a:gd fmla="*/ 6100 h 21836" name="TY28"/>
                <a:gd fmla="*/ 1424 w 10438" name="TX29"/>
                <a:gd fmla="*/ 5825 h 21836" name="TY29"/>
                <a:gd fmla="*/ 1555 w 10438" name="TX30"/>
                <a:gd fmla="*/ 5596 h 21836" name="TY30"/>
                <a:gd fmla="*/ 2825 w 10438" name="TX31"/>
                <a:gd fmla="*/ 5092 h 21836" name="TY31"/>
                <a:gd fmla="*/ 4282 w 10438" name="TX32"/>
                <a:gd fmla="*/ 5705 h 21836" name="TY32"/>
                <a:gd fmla="*/ 4358 w 10438" name="TX33"/>
                <a:gd fmla="*/ 5628 h 21836" name="TY33"/>
                <a:gd fmla="*/ 4336 w 10438" name="TX34"/>
                <a:gd fmla="*/ 5618 h 21836" name="TY34"/>
                <a:gd fmla="*/ 3581 w 10438" name="TX35"/>
                <a:gd fmla="*/ 5092 h 21836" name="TY35"/>
                <a:gd fmla="*/ 3153 w 10438" name="TX36"/>
                <a:gd fmla="*/ 4939 h 21836" name="TY36"/>
                <a:gd fmla="*/ 2815 w 10438" name="TX37"/>
                <a:gd fmla="*/ 4906 h 21836" name="TY37"/>
                <a:gd fmla="*/ 2694 w 10438" name="TX38"/>
                <a:gd fmla="*/ 4906 h 21836" name="TY38"/>
                <a:gd fmla="*/ 2245 w 10438" name="TX39"/>
                <a:gd fmla="*/ 5027 h 21836" name="TY39"/>
                <a:gd fmla="*/ 1862 w 10438" name="TX40"/>
                <a:gd fmla="*/ 5267 h 21836" name="TY40"/>
                <a:gd fmla="*/ 2245 w 10438" name="TX41"/>
                <a:gd fmla="*/ 5015 h 21836" name="TY41"/>
                <a:gd fmla="*/ 2694 w 10438" name="TX42"/>
                <a:gd fmla="*/ 4895 h 21836" name="TY42"/>
                <a:gd fmla="*/ 2815 w 10438" name="TX43"/>
                <a:gd fmla="*/ 4895 h 21836" name="TY43"/>
                <a:gd fmla="*/ 3153 w 10438" name="TX44"/>
                <a:gd fmla="*/ 4928 h 21836" name="TY44"/>
                <a:gd fmla="*/ 3591 w 10438" name="TX45"/>
                <a:gd fmla="*/ 5092 h 21836" name="TY45"/>
                <a:gd fmla="*/ 4347 w 10438" name="TX46"/>
                <a:gd fmla="*/ 5606 h 21836" name="TY46"/>
                <a:gd fmla="*/ 4369 w 10438" name="TX47"/>
                <a:gd fmla="*/ 5628 h 21836" name="TY47"/>
                <a:gd fmla="*/ 7150 w 10438" name="TX48"/>
                <a:gd fmla="*/ 2738 h 21836" name="TY48"/>
                <a:gd fmla="*/ 7226 w 10438" name="TX49"/>
                <a:gd fmla="*/ 2760 h 21836" name="TY49"/>
                <a:gd fmla="*/ 6329 w 10438" name="TX50"/>
                <a:gd fmla="*/ 2103 h 21836" name="TY50"/>
                <a:gd fmla="*/ 4621 w 10438" name="TX51"/>
                <a:gd fmla="*/ 1 h 21836" name="TY5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</a:cxnLst>
              <a:rect l="l" t="t" r="r" b="b"/>
              <a:pathLst>
                <a:path w="10438" h="21836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2" name="도형 164"/>
            <p:cNvSpPr>
              <a:spLocks/>
            </p:cNvSpPr>
            <p:nvPr/>
          </p:nvSpPr>
          <p:spPr>
            <a:xfrm rot="0">
              <a:off x="5149850" y="1584325"/>
              <a:ext cx="68580" cy="78740"/>
            </a:xfrm>
            <a:custGeom>
              <a:gdLst>
                <a:gd fmla="*/ 1 w 3016" name="TX0"/>
                <a:gd fmla="*/ 0 h 3485" name="TY0"/>
                <a:gd fmla="*/ 636 w 3016" name="TX1"/>
                <a:gd fmla="*/ 647 h 3485" name="TY1"/>
                <a:gd fmla="*/ 1818 w 3016" name="TX2"/>
                <a:gd fmla="*/ 2070 h 3485" name="TY2"/>
                <a:gd fmla="*/ 2421 w 3016" name="TX3"/>
                <a:gd fmla="*/ 2759 h 3485" name="TY3"/>
                <a:gd fmla="*/ 3012 w 3016" name="TX4"/>
                <a:gd fmla="*/ 3482 h 3485" name="TY4"/>
                <a:gd fmla="*/ 2431 w 3016" name="TX5"/>
                <a:gd fmla="*/ 2759 h 3485" name="TY5"/>
                <a:gd fmla="*/ 1830 w 3016" name="TX6"/>
                <a:gd fmla="*/ 2059 h 3485" name="TY6"/>
                <a:gd fmla="*/ 647 w 3016" name="TX7"/>
                <a:gd fmla="*/ 635 h 3485" name="TY7"/>
                <a:gd fmla="*/ 12 w 3016" name="TX8"/>
                <a:gd fmla="*/ 0 h 348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016" h="3485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3" name="도형 165"/>
            <p:cNvSpPr>
              <a:spLocks/>
            </p:cNvSpPr>
            <p:nvPr/>
          </p:nvSpPr>
          <p:spPr>
            <a:xfrm rot="0">
              <a:off x="5095240" y="1568450"/>
              <a:ext cx="57150" cy="17780"/>
            </a:xfrm>
            <a:custGeom>
              <a:gdLst>
                <a:gd fmla="*/ 833 w 2512" name="TX0"/>
                <a:gd fmla="*/ 0 h 737" name="TY0"/>
                <a:gd fmla="*/ 384 w 2512" name="TX1"/>
                <a:gd fmla="*/ 120 h 737" name="TY1"/>
                <a:gd fmla="*/ 1 w 2512" name="TX2"/>
                <a:gd fmla="*/ 372 h 737" name="TY2"/>
                <a:gd fmla="*/ 384 w 2512" name="TX3"/>
                <a:gd fmla="*/ 132 h 737" name="TY3"/>
                <a:gd fmla="*/ 833 w 2512" name="TX4"/>
                <a:gd fmla="*/ 11 h 737" name="TY4"/>
                <a:gd fmla="*/ 954 w 2512" name="TX5"/>
                <a:gd fmla="*/ 11 h 737" name="TY5"/>
                <a:gd fmla="*/ 1292 w 2512" name="TX6"/>
                <a:gd fmla="*/ 44 h 737" name="TY6"/>
                <a:gd fmla="*/ 1720 w 2512" name="TX7"/>
                <a:gd fmla="*/ 197 h 737" name="TY7"/>
                <a:gd fmla="*/ 2475 w 2512" name="TX8"/>
                <a:gd fmla="*/ 723 h 737" name="TY8"/>
                <a:gd fmla="*/ 2497 w 2512" name="TX9"/>
                <a:gd fmla="*/ 733 h 737" name="TY9"/>
                <a:gd fmla="*/ 2508 w 2512" name="TX10"/>
                <a:gd fmla="*/ 733 h 737" name="TY10"/>
                <a:gd fmla="*/ 2486 w 2512" name="TX11"/>
                <a:gd fmla="*/ 711 h 737" name="TY11"/>
                <a:gd fmla="*/ 1730 w 2512" name="TX12"/>
                <a:gd fmla="*/ 197 h 737" name="TY12"/>
                <a:gd fmla="*/ 1292 w 2512" name="TX13"/>
                <a:gd fmla="*/ 33 h 737" name="TY13"/>
                <a:gd fmla="*/ 954 w 2512" name="TX14"/>
                <a:gd fmla="*/ 0 h 73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512" h="737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4" name="도형 166"/>
            <p:cNvSpPr>
              <a:spLocks/>
            </p:cNvSpPr>
            <p:nvPr/>
          </p:nvSpPr>
          <p:spPr>
            <a:xfrm rot="0">
              <a:off x="5341620" y="1897380"/>
              <a:ext cx="2540" cy="13970"/>
            </a:xfrm>
            <a:custGeom>
              <a:gdLst>
                <a:gd fmla="*/ 0 w 48" name="TX0"/>
                <a:gd fmla="*/ 1 h 551" name="TY0"/>
                <a:gd fmla="*/ 0 w 48" name="TX1"/>
                <a:gd fmla="*/ 56 h 551" name="TY1"/>
                <a:gd fmla="*/ 11 w 48" name="TX2"/>
                <a:gd fmla="*/ 121 h 551" name="TY2"/>
                <a:gd fmla="*/ 0 w 48" name="TX3"/>
                <a:gd fmla="*/ 1 h 551" name="TY3"/>
                <a:gd fmla="*/ 11 w 48" name="TX5"/>
                <a:gd fmla="*/ 121 h 551" name="TY5"/>
                <a:gd fmla="*/ 22 w 48" name="TX6"/>
                <a:gd fmla="*/ 340 h 551" name="TY6"/>
                <a:gd fmla="*/ 44 w 48" name="TX7"/>
                <a:gd fmla="*/ 548 h 551" name="TY7"/>
                <a:gd fmla="*/ 33 w 48" name="TX8"/>
                <a:gd fmla="*/ 340 h 551" name="TY8"/>
                <a:gd fmla="*/ 11 w 48" name="TX9"/>
                <a:gd fmla="*/ 121 h 55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8" h="551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5" name="도형 167"/>
            <p:cNvSpPr>
              <a:spLocks/>
            </p:cNvSpPr>
            <p:nvPr/>
          </p:nvSpPr>
          <p:spPr>
            <a:xfrm rot="0">
              <a:off x="5336540" y="1839595"/>
              <a:ext cx="6350" cy="60960"/>
            </a:xfrm>
            <a:custGeom>
              <a:gdLst>
                <a:gd fmla="*/ 0 w 256" name="TX0"/>
                <a:gd fmla="*/ 1 h 2687" name="TY0"/>
                <a:gd fmla="*/ 12 w 256" name="TX1"/>
                <a:gd fmla="*/ 220 h 2687" name="TY1"/>
                <a:gd fmla="*/ 22 w 256" name="TX2"/>
                <a:gd fmla="*/ 428 h 2687" name="TY2"/>
                <a:gd fmla="*/ 33 w 256" name="TX3"/>
                <a:gd fmla="*/ 636 h 2687" name="TY3"/>
                <a:gd fmla="*/ 121 w 256" name="TX4"/>
                <a:gd fmla="*/ 1490 h 2687" name="TY4"/>
                <a:gd fmla="*/ 219 w 256" name="TX5"/>
                <a:gd fmla="*/ 2333 h 2687" name="TY5"/>
                <a:gd fmla="*/ 241 w 256" name="TX6"/>
                <a:gd fmla="*/ 2541 h 2687" name="TY6"/>
                <a:gd fmla="*/ 252 w 256" name="TX7"/>
                <a:gd fmla="*/ 2684 h 2687" name="TY7"/>
                <a:gd fmla="*/ 252 w 256" name="TX8"/>
                <a:gd fmla="*/ 2629 h 2687" name="TY8"/>
                <a:gd fmla="*/ 252 w 256" name="TX9"/>
                <a:gd fmla="*/ 2541 h 2687" name="TY9"/>
                <a:gd fmla="*/ 231 w 256" name="TX10"/>
                <a:gd fmla="*/ 2333 h 2687" name="TY10"/>
                <a:gd fmla="*/ 132 w 256" name="TX11"/>
                <a:gd fmla="*/ 1479 h 2687" name="TY11"/>
                <a:gd fmla="*/ 44 w 256" name="TX12"/>
                <a:gd fmla="*/ 636 h 2687" name="TY12"/>
                <a:gd fmla="*/ 33 w 256" name="TX13"/>
                <a:gd fmla="*/ 428 h 2687" name="TY13"/>
                <a:gd fmla="*/ 22 w 256" name="TX14"/>
                <a:gd fmla="*/ 209 h 2687" name="TY14"/>
                <a:gd fmla="*/ 0 w 256" name="TX15"/>
                <a:gd fmla="*/ 1 h 2687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56" h="2687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6" name="도형 168"/>
            <p:cNvSpPr>
              <a:spLocks/>
            </p:cNvSpPr>
            <p:nvPr/>
          </p:nvSpPr>
          <p:spPr>
            <a:xfrm rot="0">
              <a:off x="5350510" y="1153160"/>
              <a:ext cx="27940" cy="30480"/>
            </a:xfrm>
            <a:custGeom>
              <a:gdLst>
                <a:gd fmla="*/ 564 w 1197" name="TX0"/>
                <a:gd fmla="*/ 1 h 1299" name="TY0"/>
                <a:gd fmla="*/ 394 w 1197" name="TX1"/>
                <a:gd fmla="*/ 90 h 1299" name="TY1"/>
                <a:gd fmla="*/ 312 w 1197" name="TX2"/>
                <a:gd fmla="*/ 67 h 1299" name="TY2"/>
                <a:gd fmla="*/ 175 w 1197" name="TX3"/>
                <a:gd fmla="*/ 123 h 1299" name="TY3"/>
                <a:gd fmla="*/ 77 w 1197" name="TX4"/>
                <a:gd fmla="*/ 342 h 1299" name="TY4"/>
                <a:gd fmla="*/ 0 w 1197" name="TX5"/>
                <a:gd fmla="*/ 714 h 1299" name="TY5"/>
                <a:gd fmla="*/ 131 w 1197" name="TX6"/>
                <a:gd fmla="*/ 1054 h 1299" name="TY6"/>
                <a:gd fmla="*/ 307 w 1197" name="TX7"/>
                <a:gd fmla="*/ 1163 h 1299" name="TY7"/>
                <a:gd fmla="*/ 748 w 1197" name="TX8"/>
                <a:gd fmla="*/ 1296 h 1299" name="TY8"/>
                <a:gd fmla="*/ 887 w 1197" name="TX9"/>
                <a:gd fmla="*/ 1273 h 1299" name="TY9"/>
                <a:gd fmla="*/ 1029 w 1197" name="TX10"/>
                <a:gd fmla="*/ 670 h 1299" name="TY10"/>
                <a:gd fmla="*/ 756 w 1197" name="TX11"/>
                <a:gd fmla="*/ 232 h 1299" name="TY11"/>
                <a:gd fmla="*/ 635 w 1197" name="TX12"/>
                <a:gd fmla="*/ 13 h 1299" name="TY12"/>
                <a:gd fmla="*/ 564 w 1197" name="TX13"/>
                <a:gd fmla="*/ 1 h 129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197" h="1299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7" name="도형 169"/>
            <p:cNvSpPr>
              <a:spLocks/>
            </p:cNvSpPr>
            <p:nvPr/>
          </p:nvSpPr>
          <p:spPr>
            <a:xfrm rot="0">
              <a:off x="5372735" y="1185545"/>
              <a:ext cx="33020" cy="33020"/>
            </a:xfrm>
            <a:custGeom>
              <a:gdLst>
                <a:gd fmla="*/ 569 w 1406" name="TX0"/>
                <a:gd fmla="*/ 1 h 1434" name="TY0"/>
                <a:gd fmla="*/ 504 w 1406" name="TX1"/>
                <a:gd fmla="*/ 10 h 1434" name="TY1"/>
                <a:gd fmla="*/ 351 w 1406" name="TX2"/>
                <a:gd fmla="*/ 294 h 1434" name="TY2"/>
                <a:gd fmla="*/ 248 w 1406" name="TX3"/>
                <a:gd fmla="*/ 255 h 1434" name="TY3"/>
                <a:gd fmla="*/ 55 w 1406" name="TX4"/>
                <a:gd fmla="*/ 360 h 1434" name="TY4"/>
                <a:gd fmla="*/ 1 w 1406" name="TX5"/>
                <a:gd fmla="*/ 688 h 1434" name="TY5"/>
                <a:gd fmla="*/ 220 w 1406" name="TX6"/>
                <a:gd fmla="*/ 1236 h 1434" name="TY6"/>
                <a:gd fmla="*/ 561 w 1406" name="TX7"/>
                <a:gd fmla="*/ 1431 h 1434" name="TY7"/>
                <a:gd fmla="*/ 675 w 1406" name="TX8"/>
                <a:gd fmla="*/ 1402 h 1434" name="TY8"/>
                <a:gd fmla="*/ 675 w 1406" name="TX9"/>
                <a:gd fmla="*/ 1402 h 1434" name="TY9"/>
                <a:gd fmla="*/ 832 w 1406" name="TX10"/>
                <a:gd fmla="*/ 1426 h 1434" name="TY10"/>
                <a:gd fmla="*/ 964 w 1406" name="TX11"/>
                <a:gd fmla="*/ 1411 h 1434" name="TY11"/>
                <a:gd fmla="*/ 1183 w 1406" name="TX12"/>
                <a:gd fmla="*/ 1334 h 1434" name="TY12"/>
                <a:gd fmla="*/ 1271 w 1406" name="TX13"/>
                <a:gd fmla="*/ 1126 h 1434" name="TY13"/>
                <a:gd fmla="*/ 1249 w 1406" name="TX14"/>
                <a:gd fmla="*/ 1027 h 1434" name="TY14"/>
                <a:gd fmla="*/ 1303 w 1406" name="TX15"/>
                <a:gd fmla="*/ 940 h 1434" name="TY15"/>
                <a:gd fmla="*/ 1347 w 1406" name="TX16"/>
                <a:gd fmla="*/ 601 h 1434" name="TY16"/>
                <a:gd fmla="*/ 1074 w 1406" name="TX17"/>
                <a:gd fmla="*/ 414 h 1434" name="TY17"/>
                <a:gd fmla="*/ 1084 w 1406" name="TX18"/>
                <a:gd fmla="*/ 130 h 1434" name="TY18"/>
                <a:gd fmla="*/ 957 w 1406" name="TX19"/>
                <a:gd fmla="*/ 87 h 1434" name="TY19"/>
                <a:gd fmla="*/ 800 w 1406" name="TX20"/>
                <a:gd fmla="*/ 152 h 1434" name="TY20"/>
                <a:gd fmla="*/ 569 w 1406" name="TX21"/>
                <a:gd fmla="*/ 1 h 143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406" h="1434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8" name="도형 170"/>
            <p:cNvSpPr>
              <a:spLocks/>
            </p:cNvSpPr>
            <p:nvPr/>
          </p:nvSpPr>
          <p:spPr>
            <a:xfrm rot="0">
              <a:off x="5386705" y="1172845"/>
              <a:ext cx="29210" cy="29210"/>
            </a:xfrm>
            <a:custGeom>
              <a:gdLst>
                <a:gd fmla="*/ 762 w 1285" name="TX0"/>
                <a:gd fmla="*/ 1 h 1272" name="TY0"/>
                <a:gd fmla="*/ 603 w 1285" name="TX1"/>
                <a:gd fmla="*/ 101 h 1272" name="TY1"/>
                <a:gd fmla="*/ 406 w 1285" name="TX2"/>
                <a:gd fmla="*/ 13 h 1272" name="TY2"/>
                <a:gd fmla="*/ 381 w 1285" name="TX3"/>
                <a:gd fmla="*/ 10 h 1272" name="TY3"/>
                <a:gd fmla="*/ 264 w 1285" name="TX4"/>
                <a:gd fmla="*/ 46 h 1272" name="TY4"/>
                <a:gd fmla="*/ 11 w 1285" name="TX5"/>
                <a:gd fmla="*/ 363 h 1272" name="TY5"/>
                <a:gd fmla="*/ 220 w 1285" name="TX6"/>
                <a:gd fmla="*/ 692 h 1272" name="TY6"/>
                <a:gd fmla="*/ 132 w 1285" name="TX7"/>
                <a:gd fmla="*/ 1032 h 1272" name="TY7"/>
                <a:gd fmla="*/ 461 w 1285" name="TX8"/>
                <a:gd fmla="*/ 1217 h 1272" name="TY8"/>
                <a:gd fmla="*/ 533 w 1285" name="TX9"/>
                <a:gd fmla="*/ 1224 h 1272" name="TY9"/>
                <a:gd fmla="*/ 785 w 1285" name="TX10"/>
                <a:gd fmla="*/ 1106 h 1272" name="TY10"/>
                <a:gd fmla="*/ 785 w 1285" name="TX11"/>
                <a:gd fmla="*/ 1106 h 1272" name="TY11"/>
                <a:gd fmla="*/ 855 w 1285" name="TX12"/>
                <a:gd fmla="*/ 1261 h 1272" name="TY12"/>
                <a:gd fmla="*/ 898 w 1285" name="TX13"/>
                <a:gd fmla="*/ 1268 h 1272" name="TY13"/>
                <a:gd fmla="*/ 1041 w 1285" name="TX14"/>
                <a:gd fmla="*/ 1207 h 1272" name="TY14"/>
                <a:gd fmla="*/ 1150 w 1285" name="TX15"/>
                <a:gd fmla="*/ 1032 h 1272" name="TY15"/>
                <a:gd fmla="*/ 1260 w 1285" name="TX16"/>
                <a:gd fmla="*/ 582 h 1272" name="TY16"/>
                <a:gd fmla="*/ 1041 w 1285" name="TX17"/>
                <a:gd fmla="*/ 178 h 1272" name="TY17"/>
                <a:gd fmla="*/ 833 w 1285" name="TX18"/>
                <a:gd fmla="*/ 13 h 1272" name="TY18"/>
                <a:gd fmla="*/ 762 w 1285" name="TX19"/>
                <a:gd fmla="*/ 1 h 1272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85" h="1272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9" name="도형 171"/>
            <p:cNvSpPr>
              <a:spLocks/>
            </p:cNvSpPr>
            <p:nvPr/>
          </p:nvSpPr>
          <p:spPr>
            <a:xfrm rot="0">
              <a:off x="5363210" y="1162685"/>
              <a:ext cx="34290" cy="40640"/>
            </a:xfrm>
            <a:custGeom>
              <a:gdLst>
                <a:gd fmla="*/ 776 w 1482" name="TX0"/>
                <a:gd fmla="*/ 0 h 1792" name="TY0"/>
                <a:gd fmla="*/ 581 w 1482" name="TX1"/>
                <a:gd fmla="*/ 62 h 1792" name="TY1"/>
                <a:gd fmla="*/ 439 w 1482" name="TX2"/>
                <a:gd fmla="*/ 314 h 1792" name="TY2"/>
                <a:gd fmla="*/ 344 w 1482" name="TX3"/>
                <a:gd fmla="*/ 266 h 1792" name="TY3"/>
                <a:gd fmla="*/ 252 w 1482" name="TX4"/>
                <a:gd fmla="*/ 292 h 1792" name="TY4"/>
                <a:gd fmla="*/ 143 w 1482" name="TX5"/>
                <a:gd fmla="*/ 467 h 1792" name="TY5"/>
                <a:gd fmla="*/ 11 w 1482" name="TX6"/>
                <a:gd fmla="*/ 993 h 1792" name="TY6"/>
                <a:gd fmla="*/ 33 w 1482" name="TX7"/>
                <a:gd fmla="*/ 1255 h 1792" name="TY7"/>
                <a:gd fmla="*/ 220 w 1482" name="TX8"/>
                <a:gd fmla="*/ 1431 h 1792" name="TY8"/>
                <a:gd fmla="*/ 268 w 1482" name="TX9"/>
                <a:gd fmla="*/ 1428 h 1792" name="TY9"/>
                <a:gd fmla="*/ 318 w 1482" name="TX10"/>
                <a:gd fmla="*/ 1442 h 1792" name="TY10"/>
                <a:gd fmla="*/ 417 w 1482" name="TX11"/>
                <a:gd fmla="*/ 1573 h 1792" name="TY11"/>
                <a:gd fmla="*/ 690 w 1482" name="TX12"/>
                <a:gd fmla="*/ 1770 h 1792" name="TY12"/>
                <a:gd fmla="*/ 890 w 1482" name="TX13"/>
                <a:gd fmla="*/ 1788 h 1792" name="TY13"/>
                <a:gd fmla="*/ 1040 w 1482" name="TX14"/>
                <a:gd fmla="*/ 1781 h 1792" name="TY14"/>
                <a:gd fmla="*/ 1293 w 1482" name="TX15"/>
                <a:gd fmla="*/ 1715 h 1792" name="TY15"/>
                <a:gd fmla="*/ 1325 w 1482" name="TX16"/>
                <a:gd fmla="*/ 1190 h 1792" name="TY16"/>
                <a:gd fmla="*/ 1468 w 1482" name="TX17"/>
                <a:gd fmla="*/ 1070 h 1792" name="TY17"/>
                <a:gd fmla="*/ 1457 w 1482" name="TX18"/>
                <a:gd fmla="*/ 873 h 1792" name="TY18"/>
                <a:gd fmla="*/ 1358 w 1482" name="TX19"/>
                <a:gd fmla="*/ 379 h 1792" name="TY19"/>
                <a:gd fmla="*/ 1064 w 1482" name="TX20"/>
                <a:gd fmla="*/ 178 h 1792" name="TY20"/>
                <a:gd fmla="*/ 942 w 1482" name="TX21"/>
                <a:gd fmla="*/ 216 h 1792" name="TY21"/>
                <a:gd fmla="*/ 833 w 1482" name="TX22"/>
                <a:gd fmla="*/ 7 h 1792" name="TY22"/>
                <a:gd fmla="*/ 776 w 1482" name="TX23"/>
                <a:gd fmla="*/ 0 h 1792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82" h="1792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0" name="도형 172"/>
            <p:cNvSpPr>
              <a:spLocks/>
            </p:cNvSpPr>
            <p:nvPr/>
          </p:nvSpPr>
          <p:spPr>
            <a:xfrm rot="0">
              <a:off x="5391150" y="1200785"/>
              <a:ext cx="29210" cy="26670"/>
            </a:xfrm>
            <a:custGeom>
              <a:gdLst>
                <a:gd fmla="*/ 684 w 1242" name="TX0"/>
                <a:gd fmla="*/ 1 h 1168" name="TY0"/>
                <a:gd fmla="*/ 198 w 1242" name="TX1"/>
                <a:gd fmla="*/ 339 h 1168" name="TY1"/>
                <a:gd fmla="*/ 12 w 1242" name="TX2"/>
                <a:gd fmla="*/ 722 h 1168" name="TY2"/>
                <a:gd fmla="*/ 351 w 1242" name="TX3"/>
                <a:gd fmla="*/ 1138 h 1168" name="TY3"/>
                <a:gd fmla="*/ 495 w 1242" name="TX4"/>
                <a:gd fmla="*/ 1164 h 1168" name="TY4"/>
                <a:gd fmla="*/ 548 w 1242" name="TX5"/>
                <a:gd fmla="*/ 1160 h 1168" name="TY5"/>
                <a:gd fmla="*/ 1161 w 1242" name="TX6"/>
                <a:gd fmla="*/ 711 h 1168" name="TY6"/>
                <a:gd fmla="*/ 854 w 1242" name="TX7"/>
                <a:gd fmla="*/ 32 h 1168" name="TY7"/>
                <a:gd fmla="*/ 684 w 1242" name="TX8"/>
                <a:gd fmla="*/ 1 h 116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2" h="1168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1" name="도형 173"/>
            <p:cNvSpPr>
              <a:spLocks/>
            </p:cNvSpPr>
            <p:nvPr/>
          </p:nvSpPr>
          <p:spPr>
            <a:xfrm rot="0">
              <a:off x="5588635" y="1498600"/>
              <a:ext cx="90170" cy="114300"/>
            </a:xfrm>
            <a:custGeom>
              <a:gdLst>
                <a:gd fmla="*/ 2705 w 4011" name="TX0"/>
                <a:gd fmla="*/ 1 h 5137" name="TY0"/>
                <a:gd fmla="*/ 997 w 4011" name="TX1"/>
                <a:gd fmla="*/ 592 h 5137" name="TY1"/>
                <a:gd fmla="*/ 99 w 4011" name="TX2"/>
                <a:gd fmla="*/ 2957 h 5137" name="TY2"/>
                <a:gd fmla="*/ 12 w 4011" name="TX3"/>
                <a:gd fmla="*/ 3329 h 5137" name="TY3"/>
                <a:gd fmla="*/ 154 w 4011" name="TX4"/>
                <a:gd fmla="*/ 3658 h 5137" name="TY4"/>
                <a:gd fmla="*/ 2594 w 4011" name="TX5"/>
                <a:gd fmla="*/ 5134 h 5137" name="TY5"/>
                <a:gd fmla="*/ 3296 w 4011" name="TX6"/>
                <a:gd fmla="*/ 4960 h 5137" name="TY6"/>
                <a:gd fmla="*/ 3876 w 4011" name="TX7"/>
                <a:gd fmla="*/ 4227 h 5137" name="TY7"/>
                <a:gd fmla="*/ 3931 w 4011" name="TX8"/>
                <a:gd fmla="*/ 4008 h 5137" name="TY8"/>
                <a:gd fmla="*/ 3876 w 4011" name="TX9"/>
                <a:gd fmla="*/ 2826 h 5137" name="TY9"/>
                <a:gd fmla="*/ 2705 w 4011" name="TX10"/>
                <a:gd fmla="*/ 1 h 513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011" h="5137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2" name="도형 174"/>
            <p:cNvSpPr>
              <a:spLocks/>
            </p:cNvSpPr>
            <p:nvPr/>
          </p:nvSpPr>
          <p:spPr>
            <a:xfrm rot="0">
              <a:off x="5628640" y="1498600"/>
              <a:ext cx="48260" cy="114300"/>
            </a:xfrm>
            <a:custGeom>
              <a:gdLst>
                <a:gd fmla="*/ 876 w 2150" name="TX0"/>
                <a:gd fmla="*/ 1 h 5139" name="TY0"/>
                <a:gd fmla="*/ 0 w 2150" name="TX1"/>
                <a:gd fmla="*/ 351 h 5139" name="TY1"/>
                <a:gd fmla="*/ 1708 w 2150" name="TX2"/>
                <a:gd fmla="*/ 3668 h 5139" name="TY2"/>
                <a:gd fmla="*/ 1609 w 2150" name="TX3"/>
                <a:gd fmla="*/ 4632 h 5139" name="TY3"/>
                <a:gd fmla="*/ 1434 w 2150" name="TX4"/>
                <a:gd fmla="*/ 4906 h 5139" name="TY4"/>
                <a:gd fmla="*/ 1336 w 2150" name="TX5"/>
                <a:gd fmla="*/ 4982 h 5139" name="TY5"/>
                <a:gd fmla="*/ 1325 w 2150" name="TX6"/>
                <a:gd fmla="*/ 4994 h 5139" name="TY6"/>
                <a:gd fmla="*/ 1029 w 2150" name="TX7"/>
                <a:gd fmla="*/ 5092 h 5139" name="TY7"/>
                <a:gd fmla="*/ 865 w 2150" name="TX8"/>
                <a:gd fmla="*/ 5114 h 5139" name="TY8"/>
                <a:gd fmla="*/ 723 w 2150" name="TX9"/>
                <a:gd fmla="*/ 5114 h 5139" name="TY9"/>
                <a:gd fmla="*/ 427 w 2150" name="TX10"/>
                <a:gd fmla="*/ 5103 h 5139" name="TY10"/>
                <a:gd fmla="*/ 427 w 2150" name="TX11"/>
                <a:gd fmla="*/ 5103 h 5139" name="TY11"/>
                <a:gd fmla="*/ 767 w 2150" name="TX12"/>
                <a:gd fmla="*/ 5135 h 5139" name="TY12"/>
                <a:gd fmla="*/ 1467 w 2150" name="TX13"/>
                <a:gd fmla="*/ 4960 h 5139" name="TY13"/>
                <a:gd fmla="*/ 2047 w 2150" name="TX14"/>
                <a:gd fmla="*/ 4227 h 5139" name="TY14"/>
                <a:gd fmla="*/ 2102 w 2150" name="TX15"/>
                <a:gd fmla="*/ 4008 h 5139" name="TY15"/>
                <a:gd fmla="*/ 2146 w 2150" name="TX16"/>
                <a:gd fmla="*/ 3614 h 5139" name="TY16"/>
                <a:gd fmla="*/ 2047 w 2150" name="TX17"/>
                <a:gd fmla="*/ 2826 h 5139" name="TY17"/>
                <a:gd fmla="*/ 876 w 2150" name="TX18"/>
                <a:gd fmla="*/ 1 h 5139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150" h="5139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3" name="도형 175"/>
            <p:cNvSpPr>
              <a:spLocks/>
            </p:cNvSpPr>
            <p:nvPr/>
          </p:nvSpPr>
          <p:spPr>
            <a:xfrm rot="0">
              <a:off x="5295265" y="1113790"/>
              <a:ext cx="374650" cy="499110"/>
            </a:xfrm>
            <a:custGeom>
              <a:gdLst>
                <a:gd fmla="*/ 1130 w 16952" name="TX0"/>
                <a:gd fmla="*/ 1 h 22633" name="TY0"/>
                <a:gd fmla="*/ 909 w 16952" name="TX1"/>
                <a:gd fmla="*/ 151 h 22633" name="TY1"/>
                <a:gd fmla="*/ 876 w 16952" name="TX2"/>
                <a:gd fmla="*/ 480 h 22633" name="TY2"/>
                <a:gd fmla="*/ 1139 w 16952" name="TX3"/>
                <a:gd fmla="*/ 1662 h 22633" name="TY3"/>
                <a:gd fmla="*/ 1511 w 16952" name="TX4"/>
                <a:gd fmla="*/ 2867 h 22633" name="TY4"/>
                <a:gd fmla="*/ 1905 w 16952" name="TX5"/>
                <a:gd fmla="*/ 3852 h 22633" name="TY5"/>
                <a:gd fmla="*/ 2278 w 16952" name="TX6"/>
                <a:gd fmla="*/ 4716 h 22633" name="TY6"/>
                <a:gd fmla="*/ 2240 w 16952" name="TX7"/>
                <a:gd fmla="*/ 4735 h 22633" name="TY7"/>
                <a:gd fmla="*/ 2113 w 16952" name="TX8"/>
                <a:gd fmla="*/ 4629 h 22633" name="TY8"/>
                <a:gd fmla="*/ 723 w 16952" name="TX9"/>
                <a:gd fmla="*/ 896 h 22633" name="TY9"/>
                <a:gd fmla="*/ 506 w 16952" name="TX10"/>
                <a:gd fmla="*/ 658 h 22633" name="TY10"/>
                <a:gd fmla="*/ 460 w 16952" name="TX11"/>
                <a:gd fmla="*/ 665 h 22633" name="TY11"/>
                <a:gd fmla="*/ 416 w 16952" name="TX12"/>
                <a:gd fmla="*/ 1300 h 22633" name="TY12"/>
                <a:gd fmla="*/ 1643 w 16952" name="TX13"/>
                <a:gd fmla="*/ 5045 h 22633" name="TY13"/>
                <a:gd fmla="*/ 1544 w 16952" name="TX14"/>
                <a:gd fmla="*/ 5122 h 22633" name="TY14"/>
                <a:gd fmla="*/ 920 w 16952" name="TX15"/>
                <a:gd fmla="*/ 3753 h 22633" name="TY15"/>
                <a:gd fmla="*/ 383 w 16952" name="TX16"/>
                <a:gd fmla="*/ 2133 h 22633" name="TY16"/>
                <a:gd fmla="*/ 219 w 16952" name="TX17"/>
                <a:gd fmla="*/ 1957 h 22633" name="TY17"/>
                <a:gd fmla="*/ 142 w 16952" name="TX18"/>
                <a:gd fmla="*/ 2001 h 22633" name="TY18"/>
                <a:gd fmla="*/ 44 w 16952" name="TX19"/>
                <a:gd fmla="*/ 2527 h 22633" name="TY19"/>
                <a:gd fmla="*/ 1631 w 16952" name="TX20"/>
                <a:gd fmla="*/ 6414 h 22633" name="TY20"/>
                <a:gd fmla="*/ 3471 w 16952" name="TX21"/>
                <a:gd fmla="*/ 8198 h 22633" name="TY21"/>
                <a:gd fmla="*/ 4960 w 16952" name="TX22"/>
                <a:gd fmla="*/ 9249 h 22633" name="TY22"/>
                <a:gd fmla="*/ 5475 w 16952" name="TX23"/>
                <a:gd fmla="*/ 9918 h 22633" name="TY23"/>
                <a:gd fmla="*/ 8453 w 16952" name="TX24"/>
                <a:gd fmla="*/ 14844 h 22633" name="TY24"/>
                <a:gd fmla="*/ 11256 w 16952" name="TX25"/>
                <a:gd fmla="*/ 19081 h 22633" name="TY25"/>
                <a:gd fmla="*/ 14496 w 16952" name="TX26"/>
                <a:gd fmla="*/ 22366 h 22633" name="TY26"/>
                <a:gd fmla="*/ 15879 w 16952" name="TX27"/>
                <a:gd fmla="*/ 22629 h 22633" name="TY27"/>
                <a:gd fmla="*/ 16204 w 16952" name="TX28"/>
                <a:gd fmla="*/ 22607 h 22633" name="TY28"/>
                <a:gd fmla="*/ 16883 w 16952" name="TX29"/>
                <a:gd fmla="*/ 21183 h 22633" name="TY29"/>
                <a:gd fmla="*/ 14759 w 16952" name="TX30"/>
                <a:gd fmla="*/ 17363 h 22633" name="TY30"/>
                <a:gd fmla="*/ 9383 w 16952" name="TX31"/>
                <a:gd fmla="*/ 11417 h 22633" name="TY31"/>
                <a:gd fmla="*/ 6854 w 16952" name="TX32"/>
                <a:gd fmla="*/ 8713 h 22633" name="TY32"/>
                <a:gd fmla="*/ 6624 w 16952" name="TX33"/>
                <a:gd fmla="*/ 8341 h 22633" name="TY33"/>
                <a:gd fmla="*/ 6580 w 16952" name="TX34"/>
                <a:gd fmla="*/ 7837 h 22633" name="TY34"/>
                <a:gd fmla="*/ 6383 w 16952" name="TX35"/>
                <a:gd fmla="*/ 5341 h 22633" name="TY35"/>
                <a:gd fmla="*/ 5935 w 16952" name="TX36"/>
                <a:gd fmla="*/ 3118 h 22633" name="TY36"/>
                <a:gd fmla="*/ 5365 w 16952" name="TX37"/>
                <a:gd fmla="*/ 1738 h 22633" name="TY37"/>
                <a:gd fmla="*/ 4993 w 16952" name="TX38"/>
                <a:gd fmla="*/ 2713 h 22633" name="TY38"/>
                <a:gd fmla="*/ 5146 w 16952" name="TX39"/>
                <a:gd fmla="*/ 3337 h 22633" name="TY39"/>
                <a:gd fmla="*/ 5102 w 16952" name="TX40"/>
                <a:gd fmla="*/ 4794 h 22633" name="TY40"/>
                <a:gd fmla="*/ 4993 w 16952" name="TX41"/>
                <a:gd fmla="*/ 4914 h 22633" name="TY41"/>
                <a:gd fmla="*/ 4927 w 16952" name="TX42"/>
                <a:gd fmla="*/ 4892 h 22633" name="TY42"/>
                <a:gd fmla="*/ 2288 w 16952" name="TX43"/>
                <a:gd fmla="*/ 655 h 22633" name="TY43"/>
                <a:gd fmla="*/ 2135 w 16952" name="TX44"/>
                <a:gd fmla="*/ 414 h 22633" name="TY44"/>
                <a:gd fmla="*/ 1960 w 16952" name="TX45"/>
                <a:gd fmla="*/ 342 h 22633" name="TY45"/>
                <a:gd fmla="*/ 1862 w 16952" name="TX46"/>
                <a:gd fmla="*/ 370 h 22633" name="TY46"/>
                <a:gd fmla="*/ 1796 w 16952" name="TX47"/>
                <a:gd fmla="*/ 753 h 22633" name="TY47"/>
                <a:gd fmla="*/ 2124 w 16952" name="TX48"/>
                <a:gd fmla="*/ 2034 h 22633" name="TY48"/>
                <a:gd fmla="*/ 2595 w 16952" name="TX49"/>
                <a:gd fmla="*/ 3217 h 22633" name="TY49"/>
                <a:gd fmla="*/ 3022 w 16952" name="TX50"/>
                <a:gd fmla="*/ 4300 h 22633" name="TY50"/>
                <a:gd fmla="*/ 3009 w 16952" name="TX51"/>
                <a:gd fmla="*/ 4302 h 22633" name="TY51"/>
                <a:gd fmla="*/ 2879 w 16952" name="TX52"/>
                <a:gd fmla="*/ 4191 h 22633" name="TY52"/>
                <a:gd fmla="*/ 2497 w 16952" name="TX53"/>
                <a:gd fmla="*/ 3490 h 22633" name="TY53"/>
                <a:gd fmla="*/ 2037 w 16952" name="TX54"/>
                <a:gd fmla="*/ 2461 h 22633" name="TY54"/>
                <a:gd fmla="*/ 1380 w 16952" name="TX55"/>
                <a:gd fmla="*/ 315 h 22633" name="TY55"/>
                <a:gd fmla="*/ 1183 w 16952" name="TX56"/>
                <a:gd fmla="*/ 9 h 22633" name="TY56"/>
                <a:gd fmla="*/ 1130 w 16952" name="TX57"/>
                <a:gd fmla="*/ 1 h 22633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6952" h="22633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4" name="도형 176"/>
            <p:cNvSpPr>
              <a:spLocks/>
            </p:cNvSpPr>
            <p:nvPr/>
          </p:nvSpPr>
          <p:spPr>
            <a:xfrm rot="0">
              <a:off x="5406390" y="1156335"/>
              <a:ext cx="5080" cy="46990"/>
            </a:xfrm>
            <a:custGeom>
              <a:gdLst>
                <a:gd fmla="*/ 0 w 157" name="TX0"/>
                <a:gd fmla="*/ 1 h 2074" name="TY0"/>
                <a:gd fmla="*/ 0 w 157" name="TX1"/>
                <a:gd fmla="*/ 154 h 2074" name="TY1"/>
                <a:gd fmla="*/ 33 w 157" name="TX2"/>
                <a:gd fmla="*/ 88 h 2074" name="TY2"/>
                <a:gd fmla="*/ 0 w 157" name="TX3"/>
                <a:gd fmla="*/ 1 h 2074" name="TY3"/>
                <a:gd fmla="*/ 153 w 157" name="TX5"/>
                <a:gd fmla="*/ 1939 h 2074" name="TY5"/>
                <a:gd fmla="*/ 132 w 157" name="TX6"/>
                <a:gd fmla="*/ 1961 h 2074" name="TY6"/>
                <a:gd fmla="*/ 66 w 157" name="TX7"/>
                <a:gd fmla="*/ 2005 h 2074" name="TY7"/>
                <a:gd fmla="*/ 66 w 157" name="TX8"/>
                <a:gd fmla="*/ 2048 h 2074" name="TY8"/>
                <a:gd fmla="*/ 153 w 157" name="TX9"/>
                <a:gd fmla="*/ 2070 h 2074" name="TY9"/>
                <a:gd fmla="*/ 153 w 157" name="TX10"/>
                <a:gd fmla="*/ 1939 h 207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57" h="2074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5" name="도형 177"/>
            <p:cNvSpPr>
              <a:spLocks/>
            </p:cNvSpPr>
            <p:nvPr/>
          </p:nvSpPr>
          <p:spPr>
            <a:xfrm rot="0">
              <a:off x="5407660" y="1183640"/>
              <a:ext cx="3810" cy="17780"/>
            </a:xfrm>
            <a:custGeom>
              <a:gdLst>
                <a:gd fmla="*/ 1 w 114" name="TX0"/>
                <a:gd fmla="*/ 1 h 738" name="TY0"/>
                <a:gd fmla="*/ 23 w 114" name="TX1"/>
                <a:gd fmla="*/ 735 h 738" name="TY1"/>
                <a:gd fmla="*/ 89 w 114" name="TX2"/>
                <a:gd fmla="*/ 691 h 738" name="TY2"/>
                <a:gd fmla="*/ 110 w 114" name="TX3"/>
                <a:gd fmla="*/ 669 h 738" name="TY3"/>
                <a:gd fmla="*/ 34 w 114" name="TX4"/>
                <a:gd fmla="*/ 154 h 738" name="TY4"/>
                <a:gd fmla="*/ 1 w 114" name="TX5"/>
                <a:gd fmla="*/ 1 h 73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4" h="738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6" name="도형 178"/>
            <p:cNvSpPr>
              <a:spLocks/>
            </p:cNvSpPr>
            <p:nvPr/>
          </p:nvSpPr>
          <p:spPr>
            <a:xfrm rot="0">
              <a:off x="5408295" y="1201420"/>
              <a:ext cx="3810" cy="15240"/>
            </a:xfrm>
            <a:custGeom>
              <a:gdLst>
                <a:gd fmla="*/ 1 w 92" name="TX0"/>
                <a:gd fmla="*/ 0 h 639" name="TY0"/>
                <a:gd fmla="*/ 23 w 92" name="TX1"/>
                <a:gd fmla="*/ 635 h 639" name="TY1"/>
                <a:gd fmla="*/ 88 w 92" name="TX2"/>
                <a:gd fmla="*/ 22 h 639" name="TY2"/>
                <a:gd fmla="*/ 1 w 92" name="TX3"/>
                <a:gd fmla="*/ 0 h 63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2" h="639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7" name="도형 179"/>
            <p:cNvSpPr>
              <a:spLocks/>
            </p:cNvSpPr>
            <p:nvPr/>
          </p:nvSpPr>
          <p:spPr>
            <a:xfrm rot="0">
              <a:off x="5330190" y="1200785"/>
              <a:ext cx="34290" cy="26670"/>
            </a:xfrm>
            <a:custGeom>
              <a:gdLst>
                <a:gd fmla="*/ 1380 w 1483" name="TX0"/>
                <a:gd fmla="*/ 0 h 1164" name="TY0"/>
                <a:gd fmla="*/ 1380 w 1483" name="TX1"/>
                <a:gd fmla="*/ 0 h 1164" name="TY1"/>
                <a:gd fmla="*/ 1457 w 1483" name="TX2"/>
                <a:gd fmla="*/ 362 h 1164" name="TY2"/>
                <a:gd fmla="*/ 1479 w 1483" name="TX3"/>
                <a:gd fmla="*/ 296 h 1164" name="TY3"/>
                <a:gd fmla="*/ 1380 w 1483" name="TX4"/>
                <a:gd fmla="*/ 0 h 1164" name="TY4"/>
                <a:gd fmla="*/ 647 w 1483" name="TX6"/>
                <a:gd fmla="*/ 581 h 1164" name="TY6"/>
                <a:gd fmla="*/ 647 w 1483" name="TX7"/>
                <a:gd fmla="*/ 581 h 1164" name="TY7"/>
                <a:gd fmla="*/ 669 w 1483" name="TX8"/>
                <a:gd fmla="*/ 810 h 1164" name="TY8"/>
                <a:gd fmla="*/ 691 w 1483" name="TX9"/>
                <a:gd fmla="*/ 788 h 1164" name="TY9"/>
                <a:gd fmla="*/ 691 w 1483" name="TX10"/>
                <a:gd fmla="*/ 756 h 1164" name="TY10"/>
                <a:gd fmla="*/ 647 w 1483" name="TX11"/>
                <a:gd fmla="*/ 581 h 1164" name="TY11"/>
                <a:gd fmla="*/ 12 w 1483" name="TX13"/>
                <a:gd fmla="*/ 1029 h 1164" name="TY13"/>
                <a:gd fmla="*/ 1 w 1483" name="TX14"/>
                <a:gd fmla="*/ 1161 h 1164" name="TY14"/>
                <a:gd fmla="*/ 56 w 1483" name="TX15"/>
                <a:gd fmla="*/ 1117 h 1164" name="TY15"/>
                <a:gd fmla="*/ 12 w 1483" name="TX16"/>
                <a:gd fmla="*/ 1029 h 116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483" h="1164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8" name="도형 180"/>
            <p:cNvSpPr>
              <a:spLocks/>
            </p:cNvSpPr>
            <p:nvPr/>
          </p:nvSpPr>
          <p:spPr>
            <a:xfrm rot="0">
              <a:off x="5657215" y="1579880"/>
              <a:ext cx="11430" cy="30480"/>
            </a:xfrm>
            <a:custGeom>
              <a:gdLst>
                <a:gd fmla="*/ 384 w 418" name="TX0"/>
                <a:gd fmla="*/ 0 h 1329" name="TY0"/>
                <a:gd fmla="*/ 394 w 418" name="TX1"/>
                <a:gd fmla="*/ 117 h 1329" name="TY1"/>
                <a:gd fmla="*/ 394 w 418" name="TX2"/>
                <a:gd fmla="*/ 117 h 1329" name="TY2"/>
                <a:gd fmla="*/ 384 w 418" name="TX3"/>
                <a:gd fmla="*/ 0 h 1329" name="TY3"/>
                <a:gd fmla="*/ 394 w 418" name="TX5"/>
                <a:gd fmla="*/ 117 h 1329" name="TY5"/>
                <a:gd fmla="*/ 285 w 418" name="TX6"/>
                <a:gd fmla="*/ 964 h 1329" name="TY6"/>
                <a:gd fmla="*/ 394 w 418" name="TX7"/>
                <a:gd fmla="*/ 117 h 1329" name="TY7"/>
                <a:gd fmla="*/ 110 w 418" name="TX9"/>
                <a:gd fmla="*/ 1238 h 1329" name="TY9"/>
                <a:gd fmla="*/ 110 w 418" name="TX10"/>
                <a:gd fmla="*/ 1238 h 1329" name="TY10"/>
                <a:gd fmla="*/ 12 w 418" name="TX11"/>
                <a:gd fmla="*/ 1314 h 1329" name="TY11"/>
                <a:gd fmla="*/ 11 w 418" name="TX12"/>
                <a:gd fmla="*/ 1317 h 1329" name="TY12"/>
                <a:gd fmla="*/ 11 w 418" name="TX13"/>
                <a:gd fmla="*/ 1317 h 1329" name="TY13"/>
                <a:gd fmla="*/ 110 w 418" name="TX14"/>
                <a:gd fmla="*/ 1238 h 1329" name="TY14"/>
                <a:gd fmla="*/ 11 w 418" name="TX16"/>
                <a:gd fmla="*/ 1317 h 1329" name="TY16"/>
                <a:gd fmla="*/ 11 w 418" name="TX17"/>
                <a:gd fmla="*/ 1317 h 1329" name="TY17"/>
                <a:gd fmla="*/ 1 w 418" name="TX18"/>
                <a:gd fmla="*/ 1326 h 1329" name="TY18"/>
                <a:gd fmla="*/ 11 w 418" name="TX19"/>
                <a:gd fmla="*/ 1317 h 132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18" h="1329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9" name="도형 181"/>
            <p:cNvSpPr>
              <a:spLocks/>
            </p:cNvSpPr>
            <p:nvPr/>
          </p:nvSpPr>
          <p:spPr>
            <a:xfrm rot="0">
              <a:off x="5298440" y="1113790"/>
              <a:ext cx="370840" cy="499110"/>
            </a:xfrm>
            <a:custGeom>
              <a:gdLst>
                <a:gd fmla="*/ 4938 w 16788" name="TX0"/>
                <a:gd fmla="*/ 2069 h 22634" name="TY0"/>
                <a:gd fmla="*/ 4840 w 16788" name="TX1"/>
                <a:gd fmla="*/ 2551 h 22634" name="TY1"/>
                <a:gd fmla="*/ 4862 w 16788" name="TX2"/>
                <a:gd fmla="*/ 2715 h 22634" name="TY2"/>
                <a:gd fmla="*/ 4982 w 16788" name="TX3"/>
                <a:gd fmla="*/ 3186 h 22634" name="TY3"/>
                <a:gd fmla="*/ 4938 w 16788" name="TX4"/>
                <a:gd fmla="*/ 2069 h 22634" name="TY4"/>
                <a:gd fmla="*/ 5015 w 16788" name="TX6"/>
                <a:gd fmla="*/ 3339 h 22634" name="TY6"/>
                <a:gd fmla="*/ 5091 w 16788" name="TX7"/>
                <a:gd fmla="*/ 3985 h 22634" name="TY7"/>
                <a:gd fmla="*/ 5091 w 16788" name="TX8"/>
                <a:gd fmla="*/ 3854 h 22634" name="TY8"/>
                <a:gd fmla="*/ 5015 w 16788" name="TX9"/>
                <a:gd fmla="*/ 3339 h 22634" name="TY9"/>
                <a:gd fmla="*/ 997 w 16788" name="TX11"/>
                <a:gd fmla="*/ 0 h 22634" name="TY11"/>
                <a:gd fmla="*/ 778 w 16788" name="TX12"/>
                <a:gd fmla="*/ 153 h 22634" name="TY12"/>
                <a:gd fmla="*/ 734 w 16788" name="TX13"/>
                <a:gd fmla="*/ 361 h 22634" name="TY13"/>
                <a:gd fmla="*/ 745 w 16788" name="TX14"/>
                <a:gd fmla="*/ 482 h 22634" name="TY14"/>
                <a:gd fmla="*/ 1008 w 16788" name="TX15"/>
                <a:gd fmla="*/ 1664 h 22634" name="TY15"/>
                <a:gd fmla="*/ 1380 w 16788" name="TX16"/>
                <a:gd fmla="*/ 2869 h 22634" name="TY16"/>
                <a:gd fmla="*/ 1774 w 16788" name="TX17"/>
                <a:gd fmla="*/ 3854 h 22634" name="TY17"/>
                <a:gd fmla="*/ 2103 w 16788" name="TX18"/>
                <a:gd fmla="*/ 4511 h 22634" name="TY18"/>
                <a:gd fmla="*/ 2037 w 16788" name="TX19"/>
                <a:gd fmla="*/ 4346 h 22634" name="TY19"/>
                <a:gd fmla="*/ 855 w 16788" name="TX20"/>
                <a:gd fmla="*/ 219 h 22634" name="TY20"/>
                <a:gd fmla="*/ 855 w 16788" name="TX21"/>
                <a:gd fmla="*/ 219 h 22634" name="TY21"/>
                <a:gd fmla="*/ 2070 w 16788" name="TX22"/>
                <a:gd fmla="*/ 3514 h 22634" name="TY22"/>
                <a:gd fmla="*/ 2924 w 16788" name="TX23"/>
                <a:gd fmla="*/ 4445 h 22634" name="TY23"/>
                <a:gd fmla="*/ 2913 w 16788" name="TX24"/>
                <a:gd fmla="*/ 4292 h 22634" name="TY24"/>
                <a:gd fmla="*/ 2891 w 16788" name="TX25"/>
                <a:gd fmla="*/ 4302 h 22634" name="TY25"/>
                <a:gd fmla="*/ 2869 w 16788" name="TX26"/>
                <a:gd fmla="*/ 4302 h 22634" name="TY26"/>
                <a:gd fmla="*/ 2748 w 16788" name="TX27"/>
                <a:gd fmla="*/ 4193 h 22634" name="TY27"/>
                <a:gd fmla="*/ 2366 w 16788" name="TX28"/>
                <a:gd fmla="*/ 3492 h 22634" name="TY28"/>
                <a:gd fmla="*/ 2113 w 16788" name="TX29"/>
                <a:gd fmla="*/ 2945 h 22634" name="TY29"/>
                <a:gd fmla="*/ 1906 w 16788" name="TX30"/>
                <a:gd fmla="*/ 2463 h 22634" name="TY30"/>
                <a:gd fmla="*/ 1249 w 16788" name="TX31"/>
                <a:gd fmla="*/ 317 h 22634" name="TY31"/>
                <a:gd fmla="*/ 1052 w 16788" name="TX32"/>
                <a:gd fmla="*/ 11 h 22634" name="TY32"/>
                <a:gd fmla="*/ 997 w 16788" name="TX33"/>
                <a:gd fmla="*/ 0 h 22634" name="TY33"/>
                <a:gd fmla="*/ 373 w 16788" name="TX35"/>
                <a:gd fmla="*/ 657 h 22634" name="TY35"/>
                <a:gd fmla="*/ 329 w 16788" name="TX36"/>
                <a:gd fmla="*/ 667 h 22634" name="TY36"/>
                <a:gd fmla="*/ 220 w 16788" name="TX37"/>
                <a:gd fmla="*/ 908 h 22634" name="TY37"/>
                <a:gd fmla="*/ 285 w 16788" name="TX38"/>
                <a:gd fmla="*/ 1302 h 22634" name="TY38"/>
                <a:gd fmla="*/ 1468 w 16788" name="TX39"/>
                <a:gd fmla="*/ 4959 h 22634" name="TY39"/>
                <a:gd fmla="*/ 1249 w 16788" name="TX40"/>
                <a:gd fmla="*/ 4193 h 22634" name="TY40"/>
                <a:gd fmla="*/ 296 w 16788" name="TX41"/>
                <a:gd fmla="*/ 777 h 22634" name="TY41"/>
                <a:gd fmla="*/ 296 w 16788" name="TX42"/>
                <a:gd fmla="*/ 777 h 22634" name="TY42"/>
                <a:gd fmla="*/ 1665 w 16788" name="TX43"/>
                <a:gd fmla="*/ 4653 h 22634" name="TY43"/>
                <a:gd fmla="*/ 1938 w 16788" name="TX44"/>
                <a:gd fmla="*/ 4949 h 22634" name="TY44"/>
                <a:gd fmla="*/ 2125 w 16788" name="TX45"/>
                <a:gd fmla="*/ 4740 h 22634" name="TY45"/>
                <a:gd fmla="*/ 2103 w 16788" name="TX46"/>
                <a:gd fmla="*/ 4740 h 22634" name="TY46"/>
                <a:gd fmla="*/ 1982 w 16788" name="TX47"/>
                <a:gd fmla="*/ 4631 h 22634" name="TY47"/>
                <a:gd fmla="*/ 1293 w 16788" name="TX48"/>
                <a:gd fmla="*/ 2912 h 22634" name="TY48"/>
                <a:gd fmla="*/ 592 w 16788" name="TX49"/>
                <a:gd fmla="*/ 898 h 22634" name="TY49"/>
                <a:gd fmla="*/ 373 w 16788" name="TX50"/>
                <a:gd fmla="*/ 657 h 22634" name="TY50"/>
                <a:gd fmla="*/ 1829 w 16788" name="TX52"/>
                <a:gd fmla="*/ 339 h 22634" name="TY52"/>
                <a:gd fmla="*/ 1731 w 16788" name="TX53"/>
                <a:gd fmla="*/ 372 h 22634" name="TY53"/>
                <a:gd fmla="*/ 1643 w 16788" name="TX54"/>
                <a:gd fmla="*/ 580 h 22634" name="TY54"/>
                <a:gd fmla="*/ 1665 w 16788" name="TX55"/>
                <a:gd fmla="*/ 755 h 22634" name="TY55"/>
                <a:gd fmla="*/ 1993 w 16788" name="TX56"/>
                <a:gd fmla="*/ 2036 h 22634" name="TY56"/>
                <a:gd fmla="*/ 2464 w 16788" name="TX57"/>
                <a:gd fmla="*/ 3219 h 22634" name="TY57"/>
                <a:gd fmla="*/ 2836 w 16788" name="TX58"/>
                <a:gd fmla="*/ 3930 h 22634" name="TY58"/>
                <a:gd fmla="*/ 1774 w 16788" name="TX59"/>
                <a:gd fmla="*/ 613 h 22634" name="TY59"/>
                <a:gd fmla="*/ 1774 w 16788" name="TX60"/>
                <a:gd fmla="*/ 613 h 22634" name="TY60"/>
                <a:gd fmla="*/ 3581 w 16788" name="TX61"/>
                <a:gd fmla="*/ 4171 h 22634" name="TY61"/>
                <a:gd fmla="*/ 4709 w 16788" name="TX62"/>
                <a:gd fmla="*/ 5288 h 22634" name="TY62"/>
                <a:gd fmla="*/ 4785 w 16788" name="TX63"/>
                <a:gd fmla="*/ 5299 h 22634" name="TY63"/>
                <a:gd fmla="*/ 4993 w 16788" name="TX64"/>
                <a:gd fmla="*/ 5212 h 22634" name="TY64"/>
                <a:gd fmla="*/ 5037 w 16788" name="TX65"/>
                <a:gd fmla="*/ 4993 h 22634" name="TY65"/>
                <a:gd fmla="*/ 5026 w 16788" name="TX66"/>
                <a:gd fmla="*/ 4598 h 22634" name="TY66"/>
                <a:gd fmla="*/ 4971 w 16788" name="TX67"/>
                <a:gd fmla="*/ 4796 h 22634" name="TY67"/>
                <a:gd fmla="*/ 4862 w 16788" name="TX68"/>
                <a:gd fmla="*/ 4916 h 22634" name="TY68"/>
                <a:gd fmla="*/ 4796 w 16788" name="TX69"/>
                <a:gd fmla="*/ 4894 h 22634" name="TY69"/>
                <a:gd fmla="*/ 4271 w 16788" name="TX70"/>
                <a:gd fmla="*/ 4489 h 22634" name="TY70"/>
                <a:gd fmla="*/ 3811 w 16788" name="TX71"/>
                <a:gd fmla="*/ 4007 h 22634" name="TY71"/>
                <a:gd fmla="*/ 3077 w 16788" name="TX72"/>
                <a:gd fmla="*/ 2803 h 22634" name="TY72"/>
                <a:gd fmla="*/ 2661 w 16788" name="TX73"/>
                <a:gd fmla="*/ 1872 h 22634" name="TY73"/>
                <a:gd fmla="*/ 2595 w 16788" name="TX74"/>
                <a:gd fmla="*/ 1708 h 22634" name="TY74"/>
                <a:gd fmla="*/ 2157 w 16788" name="TX75"/>
                <a:gd fmla="*/ 657 h 22634" name="TY75"/>
                <a:gd fmla="*/ 2004 w 16788" name="TX76"/>
                <a:gd fmla="*/ 416 h 22634" name="TY76"/>
                <a:gd fmla="*/ 1829 w 16788" name="TX77"/>
                <a:gd fmla="*/ 339 h 22634" name="TY77"/>
                <a:gd fmla="*/ 121 w 16788" name="TX79"/>
                <a:gd fmla="*/ 1971 h 22634" name="TY79"/>
                <a:gd fmla="*/ 55 w 16788" name="TX80"/>
                <a:gd fmla="*/ 2015 h 22634" name="TY80"/>
                <a:gd fmla="*/ 132 w 16788" name="TX81"/>
                <a:gd fmla="*/ 2507 h 22634" name="TY81"/>
                <a:gd fmla="*/ 395 w 16788" name="TX82"/>
                <a:gd fmla="*/ 3514 h 22634" name="TY82"/>
                <a:gd fmla="*/ 1303 w 16788" name="TX83"/>
                <a:gd fmla="*/ 5375 h 22634" name="TY83"/>
                <a:gd fmla="*/ 1457 w 16788" name="TX84"/>
                <a:gd fmla="*/ 5091 h 22634" name="TY84"/>
                <a:gd fmla="*/ 1457 w 16788" name="TX85"/>
                <a:gd fmla="*/ 5091 h 22634" name="TY85"/>
                <a:gd fmla="*/ 1413 w 16788" name="TX86"/>
                <a:gd fmla="*/ 5124 h 22634" name="TY86"/>
                <a:gd fmla="*/ 789 w 16788" name="TX87"/>
                <a:gd fmla="*/ 3755 h 22634" name="TY87"/>
                <a:gd fmla="*/ 252 w 16788" name="TX88"/>
                <a:gd fmla="*/ 2135 h 22634" name="TY88"/>
                <a:gd fmla="*/ 121 w 16788" name="TX89"/>
                <a:gd fmla="*/ 1971 h 22634" name="TY89"/>
                <a:gd fmla="*/ 5234 w 16788" name="TX91"/>
                <a:gd fmla="*/ 1740 h 22634" name="TY91"/>
                <a:gd fmla="*/ 4971 w 16788" name="TX92"/>
                <a:gd fmla="*/ 2003 h 22634" name="TY92"/>
                <a:gd fmla="*/ 5661 w 16788" name="TX93"/>
                <a:gd fmla="*/ 7774 h 22634" name="TY93"/>
                <a:gd fmla="*/ 5617 w 16788" name="TX94"/>
                <a:gd fmla="*/ 8387 h 22634" name="TY94"/>
                <a:gd fmla="*/ 5891 w 16788" name="TX95"/>
                <a:gd fmla="*/ 8879 h 22634" name="TY95"/>
                <a:gd fmla="*/ 9482 w 16788" name="TX96"/>
                <a:gd fmla="*/ 13292 h 22634" name="TY96"/>
                <a:gd fmla="*/ 13205 w 16788" name="TX97"/>
                <a:gd fmla="*/ 17890 h 22634" name="TY97"/>
                <a:gd fmla="*/ 15898 w 16788" name="TX98"/>
                <a:gd fmla="*/ 22116 h 22634" name="TY98"/>
                <a:gd fmla="*/ 15909 w 16788" name="TX99"/>
                <a:gd fmla="*/ 22631 h 22634" name="TY99"/>
                <a:gd fmla="*/ 16369 w 16788" name="TX100"/>
                <a:gd fmla="*/ 22511 h 22634" name="TY100"/>
                <a:gd fmla="*/ 16478 w 16788" name="TX101"/>
                <a:gd fmla="*/ 22423 h 22634" name="TY101"/>
                <a:gd fmla="*/ 16653 w 16788" name="TX102"/>
                <a:gd fmla="*/ 22149 h 22634" name="TY102"/>
                <a:gd fmla="*/ 16752 w 16788" name="TX103"/>
                <a:gd fmla="*/ 21185 h 22634" name="TY103"/>
                <a:gd fmla="*/ 15044 w 16788" name="TX104"/>
                <a:gd fmla="*/ 17868 h 22634" name="TY104"/>
                <a:gd fmla="*/ 14628 w 16788" name="TX105"/>
                <a:gd fmla="*/ 17365 h 22634" name="TY105"/>
                <a:gd fmla="*/ 11584 w 16788" name="TX106"/>
                <a:gd fmla="*/ 13883 h 22634" name="TY106"/>
                <a:gd fmla="*/ 11563 w 16788" name="TX107"/>
                <a:gd fmla="*/ 13872 h 22634" name="TY107"/>
                <a:gd fmla="*/ 9252 w 16788" name="TX108"/>
                <a:gd fmla="*/ 11419 h 22634" name="TY108"/>
                <a:gd fmla="*/ 6723 w 16788" name="TX109"/>
                <a:gd fmla="*/ 8715 h 22634" name="TY109"/>
                <a:gd fmla="*/ 6624 w 16788" name="TX110"/>
                <a:gd fmla="*/ 8584 h 22634" name="TY110"/>
                <a:gd fmla="*/ 6580 w 16788" name="TX111"/>
                <a:gd fmla="*/ 8518 h 22634" name="TY111"/>
                <a:gd fmla="*/ 6493 w 16788" name="TX112"/>
                <a:gd fmla="*/ 8343 h 22634" name="TY112"/>
                <a:gd fmla="*/ 6449 w 16788" name="TX113"/>
                <a:gd fmla="*/ 8014 h 22634" name="TY113"/>
                <a:gd fmla="*/ 6449 w 16788" name="TX114"/>
                <a:gd fmla="*/ 7839 h 22634" name="TY114"/>
                <a:gd fmla="*/ 6460 w 16788" name="TX115"/>
                <a:gd fmla="*/ 7478 h 22634" name="TY115"/>
                <a:gd fmla="*/ 6252 w 16788" name="TX116"/>
                <a:gd fmla="*/ 5343 h 22634" name="TY116"/>
                <a:gd fmla="*/ 5804 w 16788" name="TX117"/>
                <a:gd fmla="*/ 3120 h 22634" name="TY117"/>
                <a:gd fmla="*/ 5519 w 16788" name="TX118"/>
                <a:gd fmla="*/ 2507 h 22634" name="TY118"/>
                <a:gd fmla="*/ 5508 w 16788" name="TX119"/>
                <a:gd fmla="*/ 2496 h 22634" name="TY119"/>
                <a:gd fmla="*/ 5234 w 16788" name="TX120"/>
                <a:gd fmla="*/ 1740 h 22634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16788" h="22634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0" name="도형 182"/>
            <p:cNvSpPr>
              <a:spLocks/>
            </p:cNvSpPr>
            <p:nvPr/>
          </p:nvSpPr>
          <p:spPr>
            <a:xfrm rot="0">
              <a:off x="6003290" y="2451100"/>
              <a:ext cx="166370" cy="115570"/>
            </a:xfrm>
            <a:custGeom>
              <a:gdLst>
                <a:gd fmla="*/ 3668 w 7493" name="TX0"/>
                <a:gd fmla="*/ 0 h 5183" name="TY0"/>
                <a:gd fmla="*/ 504 w 7493" name="TX1"/>
                <a:gd fmla="*/ 3657 h 5183" name="TY1"/>
                <a:gd fmla="*/ 22 w 7493" name="TX2"/>
                <a:gd fmla="*/ 4314 h 5183" name="TY2"/>
                <a:gd fmla="*/ 395 w 7493" name="TX3"/>
                <a:gd fmla="*/ 4895 h 5183" name="TY3"/>
                <a:gd fmla="*/ 1117 w 7493" name="TX4"/>
                <a:gd fmla="*/ 5048 h 5183" name="TY4"/>
                <a:gd fmla="*/ 4224 w 7493" name="TX5"/>
                <a:gd fmla="*/ 5179 h 5183" name="TY5"/>
                <a:gd fmla="*/ 5102 w 7493" name="TX6"/>
                <a:gd fmla="*/ 5168 h 5183" name="TY6"/>
                <a:gd fmla="*/ 6952 w 7493" name="TX7"/>
                <a:gd fmla="*/ 4632 h 5183" name="TY7"/>
                <a:gd fmla="*/ 7402 w 7493" name="TX8"/>
                <a:gd fmla="*/ 2606 h 5183" name="TY8"/>
                <a:gd fmla="*/ 6898 w 7493" name="TX9"/>
                <a:gd fmla="*/ 373 h 5183" name="TY9"/>
                <a:gd fmla="*/ 6701 w 7493" name="TX10"/>
                <a:gd fmla="*/ 88 h 5183" name="TY10"/>
                <a:gd fmla="*/ 6579 w 7493" name="TX11"/>
                <a:gd fmla="*/ 62 h 5183" name="TY11"/>
                <a:gd fmla="*/ 6329 w 7493" name="TX12"/>
                <a:gd fmla="*/ 110 h 5183" name="TY12"/>
                <a:gd fmla="*/ 5159 w 7493" name="TX13"/>
                <a:gd fmla="*/ 289 h 5183" name="TY13"/>
                <a:gd fmla="*/ 3668 w 7493" name="TX14"/>
                <a:gd fmla="*/ 0 h 518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3" h="5183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1" name="도형 183"/>
            <p:cNvSpPr>
              <a:spLocks/>
            </p:cNvSpPr>
            <p:nvPr/>
          </p:nvSpPr>
          <p:spPr>
            <a:xfrm rot="0">
              <a:off x="5991225" y="2529840"/>
              <a:ext cx="179070" cy="36830"/>
            </a:xfrm>
            <a:custGeom>
              <a:gdLst>
                <a:gd fmla="*/ 8048 w 8074" name="TX0"/>
                <a:gd fmla="*/ 0 h 1591" name="TY0"/>
                <a:gd fmla="*/ 8048 w 8074" name="TX1"/>
                <a:gd fmla="*/ 0 h 1591" name="TY1"/>
                <a:gd fmla="*/ 5935 w 8074" name="TX2"/>
                <a:gd fmla="*/ 964 h 1591" name="TY2"/>
                <a:gd fmla="*/ 4555 w 8074" name="TX3"/>
                <a:gd fmla="*/ 1007 h 1591" name="TY3"/>
                <a:gd fmla="*/ 1807 w 8074" name="TX4"/>
                <a:gd fmla="*/ 789 h 1591" name="TY4"/>
                <a:gd fmla="*/ 625 w 8074" name="TX5"/>
                <a:gd fmla="*/ 339 h 1591" name="TY5"/>
                <a:gd fmla="*/ 625 w 8074" name="TX6"/>
                <a:gd fmla="*/ 339 h 1591" name="TY6"/>
                <a:gd fmla="*/ 1676 w 8074" name="TX7"/>
                <a:gd fmla="*/ 1456 h 1591" name="TY7"/>
                <a:gd fmla="*/ 4985 w 8074" name="TX8"/>
                <a:gd fmla="*/ 1582 h 1591" name="TY8"/>
                <a:gd fmla="*/ 5661 w 8074" name="TX9"/>
                <a:gd fmla="*/ 1577 h 1591" name="TY9"/>
                <a:gd fmla="*/ 7467 w 8074" name="TX10"/>
                <a:gd fmla="*/ 1303 h 1591" name="TY10"/>
                <a:gd fmla="*/ 7993 w 8074" name="TX11"/>
                <a:gd fmla="*/ 679 h 1591" name="TY11"/>
                <a:gd fmla="*/ 8048 w 8074" name="TX12"/>
                <a:gd fmla="*/ 0 h 159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4" h="1591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2" name="도형 184"/>
            <p:cNvSpPr>
              <a:spLocks/>
            </p:cNvSpPr>
            <p:nvPr/>
          </p:nvSpPr>
          <p:spPr>
            <a:xfrm rot="0">
              <a:off x="6219190" y="2452370"/>
              <a:ext cx="166370" cy="115570"/>
            </a:xfrm>
            <a:custGeom>
              <a:gdLst>
                <a:gd fmla="*/ 3679 w 7493" name="TX0"/>
                <a:gd fmla="*/ 1 h 5171" name="TY0"/>
                <a:gd fmla="*/ 504 w 7493" name="TX1"/>
                <a:gd fmla="*/ 3657 h 5171" name="TY1"/>
                <a:gd fmla="*/ 22 w 7493" name="TX2"/>
                <a:gd fmla="*/ 4303 h 5171" name="TY2"/>
                <a:gd fmla="*/ 394 w 7493" name="TX3"/>
                <a:gd fmla="*/ 4884 h 5171" name="TY3"/>
                <a:gd fmla="*/ 1117 w 7493" name="TX4"/>
                <a:gd fmla="*/ 5037 h 5171" name="TY4"/>
                <a:gd fmla="*/ 4224 w 7493" name="TX5"/>
                <a:gd fmla="*/ 5168 h 5171" name="TY5"/>
                <a:gd fmla="*/ 5102 w 7493" name="TX6"/>
                <a:gd fmla="*/ 5157 h 5171" name="TY6"/>
                <a:gd fmla="*/ 6952 w 7493" name="TX7"/>
                <a:gd fmla="*/ 4621 h 5171" name="TY7"/>
                <a:gd fmla="*/ 7402 w 7493" name="TX8"/>
                <a:gd fmla="*/ 2595 h 5171" name="TY8"/>
                <a:gd fmla="*/ 6898 w 7493" name="TX9"/>
                <a:gd fmla="*/ 361 h 5171" name="TY9"/>
                <a:gd fmla="*/ 6711 w 7493" name="TX10"/>
                <a:gd fmla="*/ 77 h 5171" name="TY10"/>
                <a:gd fmla="*/ 6586 w 7493" name="TX11"/>
                <a:gd fmla="*/ 52 h 5171" name="TY11"/>
                <a:gd fmla="*/ 6329 w 7493" name="TX12"/>
                <a:gd fmla="*/ 110 h 5171" name="TY12"/>
                <a:gd fmla="*/ 5166 w 7493" name="TX13"/>
                <a:gd fmla="*/ 281 h 5171" name="TY13"/>
                <a:gd fmla="*/ 3679 w 7493" name="TX14"/>
                <a:gd fmla="*/ 1 h 517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3" h="5171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3" name="도형 185"/>
            <p:cNvSpPr>
              <a:spLocks/>
            </p:cNvSpPr>
            <p:nvPr/>
          </p:nvSpPr>
          <p:spPr>
            <a:xfrm rot="0">
              <a:off x="6207125" y="2530475"/>
              <a:ext cx="179070" cy="36830"/>
            </a:xfrm>
            <a:custGeom>
              <a:gdLst>
                <a:gd fmla="*/ 8048 w 8084" name="TX0"/>
                <a:gd fmla="*/ 0 h 1591" name="TY0"/>
                <a:gd fmla="*/ 5935 w 8084" name="TX1"/>
                <a:gd fmla="*/ 963 h 1591" name="TY1"/>
                <a:gd fmla="*/ 4555 w 8084" name="TX2"/>
                <a:gd fmla="*/ 1007 h 1591" name="TY2"/>
                <a:gd fmla="*/ 1807 w 8084" name="TX3"/>
                <a:gd fmla="*/ 788 h 1591" name="TY3"/>
                <a:gd fmla="*/ 625 w 8084" name="TX4"/>
                <a:gd fmla="*/ 339 h 1591" name="TY4"/>
                <a:gd fmla="*/ 625 w 8084" name="TX5"/>
                <a:gd fmla="*/ 339 h 1591" name="TY5"/>
                <a:gd fmla="*/ 1676 w 8084" name="TX6"/>
                <a:gd fmla="*/ 1456 h 1591" name="TY6"/>
                <a:gd fmla="*/ 4895 w 8084" name="TX7"/>
                <a:gd fmla="*/ 1583 h 1591" name="TY7"/>
                <a:gd fmla="*/ 5661 w 8084" name="TX8"/>
                <a:gd fmla="*/ 1577 h 1591" name="TY8"/>
                <a:gd fmla="*/ 7467 w 8084" name="TX9"/>
                <a:gd fmla="*/ 1302 h 1591" name="TY9"/>
                <a:gd fmla="*/ 7993 w 8084" name="TX10"/>
                <a:gd fmla="*/ 679 h 1591" name="TY10"/>
                <a:gd fmla="*/ 8048 w 8084" name="TX11"/>
                <a:gd fmla="*/ 0 h 159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8084" h="1591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4" name="도형 186"/>
            <p:cNvSpPr>
              <a:spLocks/>
            </p:cNvSpPr>
            <p:nvPr/>
          </p:nvSpPr>
          <p:spPr>
            <a:xfrm rot="0">
              <a:off x="5981700" y="1694815"/>
              <a:ext cx="458470" cy="275590"/>
            </a:xfrm>
            <a:custGeom>
              <a:gdLst>
                <a:gd fmla="*/ 3934 w 20752" name="TX0"/>
                <a:gd fmla="*/ 0 h 12489" name="TY0"/>
                <a:gd fmla="*/ 2256 w 20752" name="TX1"/>
                <a:gd fmla="*/ 714 h 12489" name="TY1"/>
                <a:gd fmla="*/ 1698 w 20752" name="TX2"/>
                <a:gd fmla="*/ 2235 h 12489" name="TY2"/>
                <a:gd fmla="*/ 0 w 20752" name="TX3"/>
                <a:gd fmla="*/ 9680 h 12489" name="TY3"/>
                <a:gd fmla="*/ 307 w 20752" name="TX4"/>
                <a:gd fmla="*/ 10962 h 12489" name="TY4"/>
                <a:gd fmla="*/ 1063 w 20752" name="TX5"/>
                <a:gd fmla="*/ 11444 h 12489" name="TY5"/>
                <a:gd fmla="*/ 7517 w 20752" name="TX6"/>
                <a:gd fmla="*/ 12485 h 12489" name="TY6"/>
                <a:gd fmla="*/ 7960 w 20752" name="TX7"/>
                <a:gd fmla="*/ 12483 h 12489" name="TY7"/>
                <a:gd fmla="*/ 12318 w 20752" name="TX8"/>
                <a:gd fmla="*/ 12341 h 12489" name="TY8"/>
                <a:gd fmla="*/ 19697 w 20752" name="TX9"/>
                <a:gd fmla="*/ 11312 h 12489" name="TY9"/>
                <a:gd fmla="*/ 20255 w 20752" name="TX10"/>
                <a:gd fmla="*/ 11016 h 12489" name="TY10"/>
                <a:gd fmla="*/ 20573 w 20752" name="TX11"/>
                <a:gd fmla="*/ 10315 h 12489" name="TY11"/>
                <a:gd fmla="*/ 20267 w 20752" name="TX12"/>
                <a:gd fmla="*/ 7239 h 12489" name="TY12"/>
                <a:gd fmla="*/ 18449 w 20752" name="TX13"/>
                <a:gd fmla="*/ 3264 h 12489" name="TY13"/>
                <a:gd fmla="*/ 17255 w 20752" name="TX14"/>
                <a:gd fmla="*/ 1436 h 12489" name="TY14"/>
                <a:gd fmla="*/ 16260 w 20752" name="TX15"/>
                <a:gd fmla="*/ 342 h 12489" name="TY15"/>
                <a:gd fmla="*/ 15400 w 20752" name="TX16"/>
                <a:gd fmla="*/ 41 h 12489" name="TY16"/>
                <a:gd fmla="*/ 13982 w 20752" name="TX17"/>
                <a:gd fmla="*/ 276 h 12489" name="TY17"/>
                <a:gd fmla="*/ 8809 w 20752" name="TX18"/>
                <a:gd fmla="*/ 828 h 12489" name="TY18"/>
                <a:gd fmla="*/ 8146 w 20752" name="TX19"/>
                <a:gd fmla="*/ 812 h 12489" name="TY19"/>
                <a:gd fmla="*/ 5596 w 20752" name="TX20"/>
                <a:gd fmla="*/ 308 h 12489" name="TY20"/>
                <a:gd fmla="*/ 3934 w 20752" name="TX21"/>
                <a:gd fmla="*/ 0 h 12489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20752" h="12489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5" name="도형 187"/>
            <p:cNvSpPr>
              <a:spLocks/>
            </p:cNvSpPr>
            <p:nvPr/>
          </p:nvSpPr>
          <p:spPr>
            <a:xfrm rot="0">
              <a:off x="6019165" y="1703070"/>
              <a:ext cx="17780" cy="39370"/>
            </a:xfrm>
            <a:custGeom>
              <a:gdLst>
                <a:gd fmla="*/ 745 w 749" name="TX0"/>
                <a:gd fmla="*/ 1 h 1734" name="TY0"/>
                <a:gd fmla="*/ 745 w 749" name="TX1"/>
                <a:gd fmla="*/ 1 h 1734" name="TY1"/>
                <a:gd fmla="*/ 67 w 749" name="TX2"/>
                <a:gd fmla="*/ 1424 h 1734" name="TY2"/>
                <a:gd fmla="*/ 1 w 749" name="TX3"/>
                <a:gd fmla="*/ 1730 h 1734" name="TY3"/>
                <a:gd fmla="*/ 33 w 749" name="TX4"/>
                <a:gd fmla="*/ 1719 h 1734" name="TY4"/>
                <a:gd fmla="*/ 99 w 749" name="TX5"/>
                <a:gd fmla="*/ 1511 h 1734" name="TY5"/>
                <a:gd fmla="*/ 230 w 749" name="TX6"/>
                <a:gd fmla="*/ 1030 h 1734" name="TY6"/>
                <a:gd fmla="*/ 318 w 749" name="TX7"/>
                <a:gd fmla="*/ 789 h 1734" name="TY7"/>
                <a:gd fmla="*/ 406 w 749" name="TX8"/>
                <a:gd fmla="*/ 624 h 1734" name="TY8"/>
                <a:gd fmla="*/ 362 w 749" name="TX9"/>
                <a:gd fmla="*/ 592 h 1734" name="TY9"/>
                <a:gd fmla="*/ 745 w 749" name="TX10"/>
                <a:gd fmla="*/ 1 h 173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749" h="1734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6" name="도형 188"/>
            <p:cNvSpPr>
              <a:spLocks/>
            </p:cNvSpPr>
            <p:nvPr/>
          </p:nvSpPr>
          <p:spPr>
            <a:xfrm rot="0">
              <a:off x="6008370" y="1782445"/>
              <a:ext cx="2540" cy="2540"/>
            </a:xfrm>
            <a:custGeom>
              <a:gdLst>
                <a:gd fmla="*/ 33 w 36" name="TX0"/>
                <a:gd fmla="*/ 0 h 36" name="TY0"/>
                <a:gd fmla="*/ 33 w 36" name="TX1"/>
                <a:gd fmla="*/ 0 h 36" name="TY1"/>
                <a:gd fmla="*/ 0 w 36" name="TX2"/>
                <a:gd fmla="*/ 11 h 36" name="TY2"/>
                <a:gd fmla="*/ 0 w 36" name="TX3"/>
                <a:gd fmla="*/ 33 h 36" name="TY3"/>
                <a:gd fmla="*/ 22 w 36" name="TX4"/>
                <a:gd fmla="*/ 22 h 36" name="TY4"/>
                <a:gd fmla="*/ 33 w 36" name="TX5"/>
                <a:gd fmla="*/ 0 h 3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" h="36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7" name="도형 189"/>
            <p:cNvSpPr>
              <a:spLocks/>
            </p:cNvSpPr>
            <p:nvPr/>
          </p:nvSpPr>
          <p:spPr>
            <a:xfrm rot="0">
              <a:off x="6014085" y="1760855"/>
              <a:ext cx="2540" cy="2540"/>
            </a:xfrm>
            <a:custGeom>
              <a:gdLst>
                <a:gd fmla="*/ 67 w 70" name="TX0"/>
                <a:gd fmla="*/ 1 h 37" name="TY0"/>
                <a:gd fmla="*/ 11 w 70" name="TX1"/>
                <a:gd fmla="*/ 23 h 37" name="TY1"/>
                <a:gd fmla="*/ 1 w 70" name="TX2"/>
                <a:gd fmla="*/ 34 h 37" name="TY2"/>
                <a:gd fmla="*/ 55 w 70" name="TX3"/>
                <a:gd fmla="*/ 12 h 37" name="TY3"/>
                <a:gd fmla="*/ 67 w 70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37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8" name="도형 190"/>
            <p:cNvSpPr>
              <a:spLocks/>
            </p:cNvSpPr>
            <p:nvPr/>
          </p:nvSpPr>
          <p:spPr>
            <a:xfrm rot="0">
              <a:off x="6356985" y="1720215"/>
              <a:ext cx="63500" cy="107950"/>
            </a:xfrm>
            <a:custGeom>
              <a:gdLst>
                <a:gd fmla="*/ 44 w 2796" name="TX0"/>
                <a:gd fmla="*/ 1 h 4844" name="TY0"/>
                <a:gd fmla="*/ 51 w 2796" name="TX1"/>
                <a:gd fmla="*/ 11 h 4844" name="TY1"/>
                <a:gd fmla="*/ 51 w 2796" name="TX2"/>
                <a:gd fmla="*/ 11 h 4844" name="TY2"/>
                <a:gd fmla="*/ 44 w 2796" name="TX3"/>
                <a:gd fmla="*/ 1 h 4844" name="TY3"/>
                <a:gd fmla="*/ 0 w 2796" name="TX5"/>
                <a:gd fmla="*/ 1 h 4844" name="TY5"/>
                <a:gd fmla="*/ 219 w 2796" name="TX6"/>
                <a:gd fmla="*/ 285 h 4844" name="TY6"/>
                <a:gd fmla="*/ 1413 w 2796" name="TX7"/>
                <a:gd fmla="*/ 2113 h 4844" name="TY7"/>
                <a:gd fmla="*/ 1862 w 2796" name="TX8"/>
                <a:gd fmla="*/ 2869 h 4844" name="TY8"/>
                <a:gd fmla="*/ 2004 w 2796" name="TX9"/>
                <a:gd fmla="*/ 2989 h 4844" name="TY9"/>
                <a:gd fmla="*/ 625 w 2796" name="TX10"/>
                <a:gd fmla="*/ 843 h 4844" name="TY10"/>
                <a:gd fmla="*/ 52 w 2796" name="TX11"/>
                <a:gd fmla="*/ 11 h 4844" name="TY11"/>
                <a:gd fmla="*/ 52 w 2796" name="TX12"/>
                <a:gd fmla="*/ 11 h 4844" name="TY12"/>
                <a:gd fmla="*/ 56 w 2796" name="TX13"/>
                <a:gd fmla="*/ 11 h 4844" name="TY13"/>
                <a:gd fmla="*/ 51 w 2796" name="TX14"/>
                <a:gd fmla="*/ 11 h 4844" name="TY14"/>
                <a:gd fmla="*/ 51 w 2796" name="TX15"/>
                <a:gd fmla="*/ 11 h 4844" name="TY15"/>
                <a:gd fmla="*/ 52 w 2796" name="TX16"/>
                <a:gd fmla="*/ 11 h 4844" name="TY16"/>
                <a:gd fmla="*/ 52 w 2796" name="TX17"/>
                <a:gd fmla="*/ 11 h 4844" name="TY17"/>
                <a:gd fmla="*/ 0 w 2796" name="TX18"/>
                <a:gd fmla="*/ 1 h 4844" name="TY18"/>
                <a:gd fmla="*/ 2311 w 2796" name="TX20"/>
                <a:gd fmla="*/ 3570 h 4844" name="TY20"/>
                <a:gd fmla="*/ 2267 w 2796" name="TX21"/>
                <a:gd fmla="*/ 3581 h 4844" name="TY21"/>
                <a:gd fmla="*/ 2234 w 2796" name="TX22"/>
                <a:gd fmla="*/ 3581 h 4844" name="TY22"/>
                <a:gd fmla="*/ 2793 w 2796" name="TX23"/>
                <a:gd fmla="*/ 4840 h 4844" name="TY23"/>
                <a:gd fmla="*/ 2311 w 2796" name="TX24"/>
                <a:gd fmla="*/ 3570 h 4844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796" h="4844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9" name="도형 191"/>
            <p:cNvSpPr>
              <a:spLocks/>
            </p:cNvSpPr>
            <p:nvPr/>
          </p:nvSpPr>
          <p:spPr>
            <a:xfrm rot="0">
              <a:off x="5991225" y="1837055"/>
              <a:ext cx="3810" cy="8890"/>
            </a:xfrm>
            <a:custGeom>
              <a:gdLst>
                <a:gd fmla="*/ 99 w 103" name="TX0"/>
                <a:gd fmla="*/ 1 h 311" name="TY0"/>
                <a:gd fmla="*/ 99 w 103" name="TX1"/>
                <a:gd fmla="*/ 1 h 311" name="TY1"/>
                <a:gd fmla="*/ 5 w 103" name="TX2"/>
                <a:gd fmla="*/ 295 h 311" name="TY2"/>
                <a:gd fmla="*/ 5 w 103" name="TX3"/>
                <a:gd fmla="*/ 295 h 311" name="TY3"/>
                <a:gd fmla="*/ 22 w 103" name="TX4"/>
                <a:gd fmla="*/ 274 h 311" name="TY4"/>
                <a:gd fmla="*/ 99 w 103" name="TX5"/>
                <a:gd fmla="*/ 1 h 311" name="TY5"/>
                <a:gd fmla="*/ 5 w 103" name="TX7"/>
                <a:gd fmla="*/ 295 h 311" name="TY7"/>
                <a:gd fmla="*/ 0 w 103" name="TX8"/>
                <a:gd fmla="*/ 307 h 311" name="TY8"/>
                <a:gd fmla="*/ 5 w 103" name="TX9"/>
                <a:gd fmla="*/ 295 h 31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3" h="311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0" name="도형 192"/>
            <p:cNvSpPr>
              <a:spLocks/>
            </p:cNvSpPr>
            <p:nvPr/>
          </p:nvSpPr>
          <p:spPr>
            <a:xfrm rot="0">
              <a:off x="5991860" y="1716405"/>
              <a:ext cx="429260" cy="137160"/>
            </a:xfrm>
            <a:custGeom>
              <a:gdLst>
                <a:gd fmla="*/ 1643 w 19427" name="TX0"/>
                <a:gd fmla="*/ 0 h 6168" name="TY0"/>
                <a:gd fmla="*/ 1555 w 19427" name="TX1"/>
                <a:gd fmla="*/ 165 h 6168" name="TY1"/>
                <a:gd fmla="*/ 1599 w 19427" name="TX2"/>
                <a:gd fmla="*/ 110 h 6168" name="TY2"/>
                <a:gd fmla="*/ 1686 w 19427" name="TX3"/>
                <a:gd fmla="*/ 33 h 6168" name="TY3"/>
                <a:gd fmla="*/ 1643 w 19427" name="TX4"/>
                <a:gd fmla="*/ 0 h 6168" name="TY4"/>
                <a:gd fmla="*/ 1467 w 19427" name="TX6"/>
                <a:gd fmla="*/ 406 h 6168" name="TY6"/>
                <a:gd fmla="*/ 1467 w 19427" name="TX7"/>
                <a:gd fmla="*/ 406 h 6168" name="TY7"/>
                <a:gd fmla="*/ 1465 w 19427" name="TX8"/>
                <a:gd fmla="*/ 413 h 6168" name="TY8"/>
                <a:gd fmla="*/ 1465 w 19427" name="TX9"/>
                <a:gd fmla="*/ 413 h 6168" name="TY9"/>
                <a:gd fmla="*/ 1467 w 19427" name="TX10"/>
                <a:gd fmla="*/ 406 h 6168" name="TY10"/>
                <a:gd fmla="*/ 1465 w 19427" name="TX12"/>
                <a:gd fmla="*/ 413 h 6168" name="TY12"/>
                <a:gd fmla="*/ 1457 w 19427" name="TX13"/>
                <a:gd fmla="*/ 416 h 6168" name="TY13"/>
                <a:gd fmla="*/ 1426 w 19427" name="TX14"/>
                <a:gd fmla="*/ 530 h 6168" name="TY14"/>
                <a:gd fmla="*/ 1426 w 19427" name="TX15"/>
                <a:gd fmla="*/ 530 h 6168" name="TY15"/>
                <a:gd fmla="*/ 1465 w 19427" name="TX16"/>
                <a:gd fmla="*/ 413 h 6168" name="TY16"/>
                <a:gd fmla="*/ 1426 w 19427" name="TX18"/>
                <a:gd fmla="*/ 530 h 6168" name="TY18"/>
                <a:gd fmla="*/ 1426 w 19427" name="TX19"/>
                <a:gd fmla="*/ 530 h 6168" name="TY19"/>
                <a:gd fmla="*/ 1336 w 19427" name="TX20"/>
                <a:gd fmla="*/ 887 h 6168" name="TY20"/>
                <a:gd fmla="*/ 1426 w 19427" name="TX21"/>
                <a:gd fmla="*/ 530 h 6168" name="TY21"/>
                <a:gd fmla="*/ 16577 w 19427" name="TX23"/>
                <a:gd fmla="*/ 165 h 6168" name="TY23"/>
                <a:gd fmla="*/ 16949 w 19427" name="TX24"/>
                <a:gd fmla="*/ 712 h 6168" name="TY24"/>
                <a:gd fmla="*/ 16610 w 19427" name="TX25"/>
                <a:gd fmla="*/ 603 h 6168" name="TY25"/>
                <a:gd fmla="*/ 16303 w 19427" name="TX26"/>
                <a:gd fmla="*/ 635 h 6168" name="TY26"/>
                <a:gd fmla="*/ 15427 w 19427" name="TX27"/>
                <a:gd fmla="*/ 876 h 6168" name="TY27"/>
                <a:gd fmla="*/ 15778 w 19427" name="TX28"/>
                <a:gd fmla="*/ 1238 h 6168" name="TY28"/>
                <a:gd fmla="*/ 16292 w 19427" name="TX29"/>
                <a:gd fmla="*/ 1752 h 6168" name="TY29"/>
                <a:gd fmla="*/ 17245 w 19427" name="TX30"/>
                <a:gd fmla="*/ 2442 h 6168" name="TY30"/>
                <a:gd fmla="*/ 17715 w 19427" name="TX31"/>
                <a:gd fmla="*/ 2518 h 6168" name="TY31"/>
                <a:gd fmla="*/ 18384 w 19427" name="TX32"/>
                <a:gd fmla="*/ 2978 h 6168" name="TY32"/>
                <a:gd fmla="*/ 18460 w 19427" name="TX33"/>
                <a:gd fmla="*/ 3033 h 6168" name="TY33"/>
                <a:gd fmla="*/ 18011 w 19427" name="TX34"/>
                <a:gd fmla="*/ 2277 h 6168" name="TY34"/>
                <a:gd fmla="*/ 16817 w 19427" name="TX35"/>
                <a:gd fmla="*/ 449 h 6168" name="TY35"/>
                <a:gd fmla="*/ 16598 w 19427" name="TX36"/>
                <a:gd fmla="*/ 165 h 6168" name="TY36"/>
                <a:gd fmla="*/ 18569 w 19427" name="TX38"/>
                <a:gd fmla="*/ 3625 h 6168" name="TY38"/>
                <a:gd fmla="*/ 18569 w 19427" name="TX39"/>
                <a:gd fmla="*/ 3625 h 6168" name="TY39"/>
                <a:gd fmla="*/ 18931 w 19427" name="TX40"/>
                <a:gd fmla="*/ 4161 h 6168" name="TY40"/>
                <a:gd fmla="*/ 19423 w 19427" name="TX41"/>
                <a:gd fmla="*/ 5092 h 6168" name="TY41"/>
                <a:gd fmla="*/ 19391 w 19427" name="TX42"/>
                <a:gd fmla="*/ 5004 h 6168" name="TY42"/>
                <a:gd fmla="*/ 18832 w 19427" name="TX43"/>
                <a:gd fmla="*/ 3745 h 6168" name="TY43"/>
                <a:gd fmla="*/ 18810 w 19427" name="TX44"/>
                <a:gd fmla="*/ 3734 h 6168" name="TY44"/>
                <a:gd fmla="*/ 18569 w 19427" name="TX45"/>
                <a:gd fmla="*/ 3625 h 6168" name="TY45"/>
                <a:gd fmla="*/ 1917 w 19427" name="TX47"/>
                <a:gd fmla="*/ 1336 h 6168" name="TY47"/>
                <a:gd fmla="*/ 1205 w 19427" name="TX48"/>
                <a:gd fmla="*/ 1489 h 6168" name="TY48"/>
                <a:gd fmla="*/ 1085 w 19427" name="TX49"/>
                <a:gd fmla="*/ 2015 h 6168" name="TY49"/>
                <a:gd fmla="*/ 1073 w 19427" name="TX50"/>
                <a:gd fmla="*/ 2026 h 6168" name="TY50"/>
                <a:gd fmla="*/ 811 w 19427" name="TX51"/>
                <a:gd fmla="*/ 3011 h 6168" name="TY51"/>
                <a:gd fmla="*/ 800 w 19427" name="TX52"/>
                <a:gd fmla="*/ 3033 h 6168" name="TY52"/>
                <a:gd fmla="*/ 559 w 19427" name="TX53"/>
                <a:gd fmla="*/ 3844 h 6168" name="TY53"/>
                <a:gd fmla="*/ 77 w 19427" name="TX54"/>
                <a:gd fmla="*/ 5486 h 6168" name="TY54"/>
                <a:gd fmla="*/ 0 w 19427" name="TX55"/>
                <a:gd fmla="*/ 5759 h 6168" name="TY55"/>
                <a:gd fmla="*/ 231 w 19427" name="TX56"/>
                <a:gd fmla="*/ 5442 h 6168" name="TY56"/>
                <a:gd fmla="*/ 613 w 19427" name="TX57"/>
                <a:gd fmla="*/ 4698 h 6168" name="TY57"/>
                <a:gd fmla="*/ 4150 w 19427" name="TX58"/>
                <a:gd fmla="*/ 2759 h 6168" name="TY58"/>
                <a:gd fmla="*/ 4971 w 19427" name="TX59"/>
                <a:gd fmla="*/ 2847 h 6168" name="TY59"/>
                <a:gd fmla="*/ 4796 w 19427" name="TX60"/>
                <a:gd fmla="*/ 2639 h 6168" name="TY60"/>
                <a:gd fmla="*/ 4796 w 19427" name="TX61"/>
                <a:gd fmla="*/ 2639 h 6168" name="TY61"/>
                <a:gd fmla="*/ 5114 w 19427" name="TX62"/>
                <a:gd fmla="*/ 2869 h 6168" name="TY62"/>
                <a:gd fmla="*/ 6493 w 19427" name="TX63"/>
                <a:gd fmla="*/ 3482 h 6168" name="TY63"/>
                <a:gd fmla="*/ 8015 w 19427" name="TX64"/>
                <a:gd fmla="*/ 6165 h 6168" name="TY64"/>
                <a:gd fmla="*/ 8913 w 19427" name="TX65"/>
                <a:gd fmla="*/ 6165 h 6168" name="TY65"/>
                <a:gd fmla="*/ 6657 w 19427" name="TX66"/>
                <a:gd fmla="*/ 2759 h 6168" name="TY66"/>
                <a:gd fmla="*/ 2168 w 19427" name="TX67"/>
                <a:gd fmla="*/ 1336 h 6168" name="TY67"/>
                <a:gd fmla="*/ 13522 w 19427" name="TX69"/>
                <a:gd fmla="*/ 1676 h 6168" name="TY69"/>
                <a:gd fmla="*/ 12493 w 19427" name="TX70"/>
                <a:gd fmla="*/ 2343 h 6168" name="TY70"/>
                <a:gd fmla="*/ 10895 w 19427" name="TX71"/>
                <a:gd fmla="*/ 5409 h 6168" name="TY71"/>
                <a:gd fmla="*/ 10719 w 19427" name="TX72"/>
                <a:gd fmla="*/ 6165 h 6168" name="TY72"/>
                <a:gd fmla="*/ 11530 w 19427" name="TX73"/>
                <a:gd fmla="*/ 6165 h 6168" name="TY73"/>
                <a:gd fmla="*/ 13281 w 19427" name="TX74"/>
                <a:gd fmla="*/ 3274 h 6168" name="TY74"/>
                <a:gd fmla="*/ 14683 w 19427" name="TX75"/>
                <a:gd fmla="*/ 2496 h 6168" name="TY75"/>
                <a:gd fmla="*/ 13522 w 19427" name="TX76"/>
                <a:gd fmla="*/ 1676 h 6168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19427" h="6168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1" name="도형 193"/>
            <p:cNvSpPr>
              <a:spLocks/>
            </p:cNvSpPr>
            <p:nvPr/>
          </p:nvSpPr>
          <p:spPr>
            <a:xfrm rot="0">
              <a:off x="6019800" y="1720215"/>
              <a:ext cx="7620" cy="21590"/>
            </a:xfrm>
            <a:custGeom>
              <a:gdLst>
                <a:gd fmla="*/ 285 w 289" name="TX0"/>
                <a:gd fmla="*/ 1 h 935" name="TY0"/>
                <a:gd fmla="*/ 285 w 289" name="TX1"/>
                <a:gd fmla="*/ 1 h 935" name="TY1"/>
                <a:gd fmla="*/ 197 w 289" name="TX2"/>
                <a:gd fmla="*/ 242 h 935" name="TY2"/>
                <a:gd fmla="*/ 285 w 289" name="TX3"/>
                <a:gd fmla="*/ 1 h 935" name="TY3"/>
                <a:gd fmla="*/ 66 w 289" name="TX5"/>
                <a:gd fmla="*/ 724 h 935" name="TY5"/>
                <a:gd fmla="*/ 66 w 289" name="TX6"/>
                <a:gd fmla="*/ 724 h 935" name="TY6"/>
                <a:gd fmla="*/ 0 w 289" name="TX7"/>
                <a:gd fmla="*/ 931 h 935" name="TY7"/>
                <a:gd fmla="*/ 22 w 289" name="TX8"/>
                <a:gd fmla="*/ 931 h 935" name="TY8"/>
                <a:gd fmla="*/ 66 w 289" name="TX9"/>
                <a:gd fmla="*/ 724 h 93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89" h="935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2" name="도형 194"/>
            <p:cNvSpPr>
              <a:spLocks/>
            </p:cNvSpPr>
            <p:nvPr/>
          </p:nvSpPr>
          <p:spPr>
            <a:xfrm rot="0">
              <a:off x="6017260" y="1739900"/>
              <a:ext cx="5080" cy="11430"/>
            </a:xfrm>
            <a:custGeom>
              <a:gdLst>
                <a:gd fmla="*/ 110 w 136" name="TX0"/>
                <a:gd fmla="*/ 0 h 431" name="TY0"/>
                <a:gd fmla="*/ 1 w 136" name="TX1"/>
                <a:gd fmla="*/ 427 h 431" name="TY1"/>
                <a:gd fmla="*/ 45 w 136" name="TX2"/>
                <a:gd fmla="*/ 394 h 431" name="TY2"/>
                <a:gd fmla="*/ 100 w 136" name="TX3"/>
                <a:gd fmla="*/ 153 h 431" name="TY3"/>
                <a:gd fmla="*/ 132 w 136" name="TX4"/>
                <a:gd fmla="*/ 0 h 43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6" h="431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3" name="도형 195"/>
            <p:cNvSpPr>
              <a:spLocks/>
            </p:cNvSpPr>
            <p:nvPr/>
          </p:nvSpPr>
          <p:spPr>
            <a:xfrm rot="0">
              <a:off x="6017895" y="1717675"/>
              <a:ext cx="347980" cy="135890"/>
            </a:xfrm>
            <a:custGeom>
              <a:gdLst>
                <a:gd fmla="*/ 14815 w 15748" name="TX0"/>
                <a:gd fmla="*/ 88 h 6135" name="TY0"/>
                <a:gd fmla="*/ 13917 w 15748" name="TX1"/>
                <a:gd fmla="*/ 186 h 6135" name="TY1"/>
                <a:gd fmla="*/ 13895 w 15748" name="TX2"/>
                <a:gd fmla="*/ 241 h 6135" name="TY2"/>
                <a:gd fmla="*/ 13851 w 15748" name="TX3"/>
                <a:gd fmla="*/ 373 h 6135" name="TY3"/>
                <a:gd fmla="*/ 13851 w 15748" name="TX4"/>
                <a:gd fmla="*/ 383 h 6135" name="TY4"/>
                <a:gd fmla="*/ 13949 w 15748" name="TX5"/>
                <a:gd fmla="*/ 548 h 6135" name="TY5"/>
                <a:gd fmla="*/ 14223 w 15748" name="TX6"/>
                <a:gd fmla="*/ 843 h 6135" name="TY6"/>
                <a:gd fmla="*/ 15099 w 15748" name="TX7"/>
                <a:gd fmla="*/ 602 h 6135" name="TY7"/>
                <a:gd fmla="*/ 15406 w 15748" name="TX8"/>
                <a:gd fmla="*/ 570 h 6135" name="TY8"/>
                <a:gd fmla="*/ 15745 w 15748" name="TX9"/>
                <a:gd fmla="*/ 679 h 6135" name="TY9"/>
                <a:gd fmla="*/ 15373 w 15748" name="TX10"/>
                <a:gd fmla="*/ 132 h 6135" name="TY10"/>
                <a:gd fmla="*/ 14815 w 15748" name="TX11"/>
                <a:gd fmla="*/ 88 h 6135" name="TY11"/>
                <a:gd fmla="*/ 482 w 15748" name="TX13"/>
                <a:gd fmla="*/ 0 h 6135" name="TY13"/>
                <a:gd fmla="*/ 395 w 15748" name="TX14"/>
                <a:gd fmla="*/ 77 h 6135" name="TY14"/>
                <a:gd fmla="*/ 351 w 15748" name="TX15"/>
                <a:gd fmla="*/ 132 h 6135" name="TY15"/>
                <a:gd fmla="*/ 263 w 15748" name="TX16"/>
                <a:gd fmla="*/ 373 h 6135" name="TY16"/>
                <a:gd fmla="*/ 253 w 15748" name="TX17"/>
                <a:gd fmla="*/ 383 h 6135" name="TY17"/>
                <a:gd fmla="*/ 132 w 15748" name="TX18"/>
                <a:gd fmla="*/ 854 h 6135" name="TY18"/>
                <a:gd fmla="*/ 88 w 15748" name="TX19"/>
                <a:gd fmla="*/ 1062 h 6135" name="TY19"/>
                <a:gd fmla="*/ 56 w 15748" name="TX20"/>
                <a:gd fmla="*/ 1215 h 6135" name="TY20"/>
                <a:gd fmla="*/ 1 w 15748" name="TX21"/>
                <a:gd fmla="*/ 1456 h 6135" name="TY21"/>
                <a:gd fmla="*/ 713 w 15748" name="TX22"/>
                <a:gd fmla="*/ 1303 h 6135" name="TY22"/>
                <a:gd fmla="*/ 964 w 15748" name="TX23"/>
                <a:gd fmla="*/ 1303 h 6135" name="TY23"/>
                <a:gd fmla="*/ 5453 w 15748" name="TX24"/>
                <a:gd fmla="*/ 2726 h 6135" name="TY24"/>
                <a:gd fmla="*/ 7709 w 15748" name="TX25"/>
                <a:gd fmla="*/ 6132 h 6135" name="TY25"/>
                <a:gd fmla="*/ 9515 w 15748" name="TX26"/>
                <a:gd fmla="*/ 6132 h 6135" name="TY26"/>
                <a:gd fmla="*/ 9691 w 15748" name="TX27"/>
                <a:gd fmla="*/ 5376 h 6135" name="TY27"/>
                <a:gd fmla="*/ 11289 w 15748" name="TX28"/>
                <a:gd fmla="*/ 2310 h 6135" name="TY28"/>
                <a:gd fmla="*/ 12318 w 15748" name="TX29"/>
                <a:gd fmla="*/ 1643 h 6135" name="TY29"/>
                <a:gd fmla="*/ 12165 w 15748" name="TX30"/>
                <a:gd fmla="*/ 1478 h 6135" name="TY30"/>
                <a:gd fmla="*/ 12044 w 15748" name="TX31"/>
                <a:gd fmla="*/ 1314 h 6135" name="TY31"/>
                <a:gd fmla="*/ 11891 w 15748" name="TX32"/>
                <a:gd fmla="*/ 1030 h 6135" name="TY32"/>
                <a:gd fmla="*/ 11333 w 15748" name="TX33"/>
                <a:gd fmla="*/ 1347 h 6135" name="TY33"/>
                <a:gd fmla="*/ 7643 w 15748" name="TX34"/>
                <a:gd fmla="*/ 2748 h 6135" name="TY34"/>
                <a:gd fmla="*/ 7260 w 15748" name="TX35"/>
                <a:gd fmla="*/ 2726 h 6135" name="TY35"/>
                <a:gd fmla="*/ 3307 w 15748" name="TX36"/>
                <a:gd fmla="*/ 821 h 6135" name="TY36"/>
                <a:gd fmla="*/ 2169 w 15748" name="TX37"/>
                <a:gd fmla="*/ 416 h 6135" name="TY37"/>
                <a:gd fmla="*/ 1939 w 15748" name="TX38"/>
                <a:gd fmla="*/ 361 h 6135" name="TY38"/>
                <a:gd fmla="*/ 482 w 15748" name="TX39"/>
                <a:gd fmla="*/ 0 h 6135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5748" h="6135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4" name="도형 196"/>
            <p:cNvSpPr>
              <a:spLocks/>
            </p:cNvSpPr>
            <p:nvPr/>
          </p:nvSpPr>
          <p:spPr>
            <a:xfrm rot="0">
              <a:off x="6237605" y="1768475"/>
              <a:ext cx="198120" cy="713740"/>
            </a:xfrm>
            <a:custGeom>
              <a:gdLst>
                <a:gd fmla="*/ 4541 w 8948" name="TX0"/>
                <a:gd fmla="*/ 0 h 32394" name="TY0"/>
                <a:gd fmla="*/ 3383 w 8948" name="TX1"/>
                <a:gd fmla="*/ 209 h 32394" name="TY1"/>
                <a:gd fmla="*/ 132 w 8948" name="TX2"/>
                <a:gd fmla="*/ 6362 h 32394" name="TY2"/>
                <a:gd fmla="*/ 1314 w 8948" name="TX3"/>
                <a:gd fmla="*/ 17726 h 32394" name="TY3"/>
                <a:gd fmla="*/ 1511 w 8948" name="TX4"/>
                <a:gd fmla="*/ 21219 h 32394" name="TY4"/>
                <a:gd fmla="*/ 2004 w 8948" name="TX5"/>
                <a:gd fmla="*/ 22872 h 32394" name="TY5"/>
                <a:gd fmla="*/ 1675 w 8948" name="TX6"/>
                <a:gd fmla="*/ 24734 h 32394" name="TY6"/>
                <a:gd fmla="*/ 1938 w 8948" name="TX7"/>
                <a:gd fmla="*/ 26682 h 32394" name="TY7"/>
                <a:gd fmla="*/ 1555 w 8948" name="TX8"/>
                <a:gd fmla="*/ 27558 h 32394" name="TY8"/>
                <a:gd fmla="*/ 1708 w 8948" name="TX9"/>
                <a:gd fmla="*/ 28445 h 32394" name="TY9"/>
                <a:gd fmla="*/ 1949 w 8948" name="TX10"/>
                <a:gd fmla="*/ 28642 h 32394" name="TY10"/>
                <a:gd fmla="*/ 1708 w 8948" name="TX11"/>
                <a:gd fmla="*/ 29408 h 32394" name="TY11"/>
                <a:gd fmla="*/ 2069 w 8948" name="TX12"/>
                <a:gd fmla="*/ 30077 h 32394" name="TY12"/>
                <a:gd fmla="*/ 1796 w 8948" name="TX13"/>
                <a:gd fmla="*/ 30887 h 32394" name="TY13"/>
                <a:gd fmla="*/ 1380 w 8948" name="TX14"/>
                <a:gd fmla="*/ 31642 h 32394" name="TY14"/>
                <a:gd fmla="*/ 4346 w 8948" name="TX15"/>
                <a:gd fmla="*/ 32390 h 32394" name="TY15"/>
                <a:gd fmla="*/ 6964 w 8948" name="TX16"/>
                <a:gd fmla="*/ 32036 h 32394" name="TY16"/>
                <a:gd fmla="*/ 7927 w 8948" name="TX17"/>
                <a:gd fmla="*/ 16697 h 32394" name="TY17"/>
                <a:gd fmla="*/ 8321 w 8948" name="TX18"/>
                <a:gd fmla="*/ 9175 h 32394" name="TY18"/>
                <a:gd fmla="*/ 8803 w 8948" name="TX19"/>
                <a:gd fmla="*/ 6340 h 32394" name="TY19"/>
                <a:gd fmla="*/ 8200 w 8948" name="TX20"/>
                <a:gd fmla="*/ 2869 h 32394" name="TY20"/>
                <a:gd fmla="*/ 6876 w 8948" name="TX21"/>
                <a:gd fmla="*/ 788 h 32394" name="TY21"/>
                <a:gd fmla="*/ 6558 w 8948" name="TX22"/>
                <a:gd fmla="*/ 591 h 32394" name="TY22"/>
                <a:gd fmla="*/ 4541 w 8948" name="TX23"/>
                <a:gd fmla="*/ 0 h 32394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48" h="32394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5" name="도형 197"/>
            <p:cNvSpPr>
              <a:spLocks/>
            </p:cNvSpPr>
            <p:nvPr/>
          </p:nvSpPr>
          <p:spPr>
            <a:xfrm rot="0">
              <a:off x="6283960" y="1771015"/>
              <a:ext cx="33020" cy="19050"/>
            </a:xfrm>
            <a:custGeom>
              <a:gdLst>
                <a:gd fmla="*/ 1402 w 1438" name="TX0"/>
                <a:gd fmla="*/ 0 h 782" name="TY0"/>
                <a:gd fmla="*/ 0 w 1438" name="TX1"/>
                <a:gd fmla="*/ 778 h 782" name="TY1"/>
                <a:gd fmla="*/ 1259 w 1438" name="TX2"/>
                <a:gd fmla="*/ 78 h 782" name="TY2"/>
                <a:gd fmla="*/ 1434 w 1438" name="TX3"/>
                <a:gd fmla="*/ 12 h 782" name="TY3"/>
                <a:gd fmla="*/ 1402 w 1438" name="TX4"/>
                <a:gd fmla="*/ 0 h 78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38" h="782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6" name="도형 198"/>
            <p:cNvSpPr>
              <a:spLocks/>
            </p:cNvSpPr>
            <p:nvPr/>
          </p:nvSpPr>
          <p:spPr>
            <a:xfrm rot="0">
              <a:off x="6415405" y="1824355"/>
              <a:ext cx="10160" cy="29210"/>
            </a:xfrm>
            <a:custGeom>
              <a:gdLst>
                <a:gd fmla="*/ 0 w 398" name="TX0"/>
                <a:gd fmla="*/ 0 h 1285" name="TY0"/>
                <a:gd fmla="*/ 120 w 398" name="TX1"/>
                <a:gd fmla="*/ 351 h 1285" name="TY1"/>
                <a:gd fmla="*/ 395 w 398" name="TX2"/>
                <a:gd fmla="*/ 1282 h 1285" name="TY2"/>
                <a:gd fmla="*/ 373 w 398" name="TX3"/>
                <a:gd fmla="*/ 953 h 1285" name="TY3"/>
                <a:gd fmla="*/ 373 w 398" name="TX4"/>
                <a:gd fmla="*/ 800 h 1285" name="TY4"/>
                <a:gd fmla="*/ 361 w 398" name="TX5"/>
                <a:gd fmla="*/ 701 h 1285" name="TY5"/>
                <a:gd fmla="*/ 186 w 398" name="TX6"/>
                <a:gd fmla="*/ 209 h 1285" name="TY6"/>
                <a:gd fmla="*/ 186 w 398" name="TX7"/>
                <a:gd fmla="*/ 209 h 1285" name="TY7"/>
                <a:gd fmla="*/ 241 w 398" name="TX8"/>
                <a:gd fmla="*/ 482 h 1285" name="TY8"/>
                <a:gd fmla="*/ 0 w 398" name="TX9"/>
                <a:gd fmla="*/ 0 h 128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98" h="1285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7" name="도형 199"/>
            <p:cNvSpPr>
              <a:spLocks/>
            </p:cNvSpPr>
            <p:nvPr/>
          </p:nvSpPr>
          <p:spPr>
            <a:xfrm rot="0">
              <a:off x="6408420" y="1807845"/>
              <a:ext cx="13970" cy="27940"/>
            </a:xfrm>
            <a:custGeom>
              <a:gdLst>
                <a:gd fmla="*/ 1 w 552" name="TX0"/>
                <a:gd fmla="*/ 1 h 1208" name="TY0"/>
                <a:gd fmla="*/ 307 w 552" name="TX1"/>
                <a:gd fmla="*/ 723 h 1208" name="TY1"/>
                <a:gd fmla="*/ 548 w 552" name="TX2"/>
                <a:gd fmla="*/ 1205 h 1208" name="TY2"/>
                <a:gd fmla="*/ 493 w 552" name="TX3"/>
                <a:gd fmla="*/ 932 h 1208" name="TY3"/>
                <a:gd fmla="*/ 1 w 552" name="TX4"/>
                <a:gd fmla="*/ 1 h 120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52" h="1208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8" name="도형 200"/>
            <p:cNvSpPr>
              <a:spLocks/>
            </p:cNvSpPr>
            <p:nvPr/>
          </p:nvSpPr>
          <p:spPr>
            <a:xfrm rot="0">
              <a:off x="6278880" y="1771650"/>
              <a:ext cx="146050" cy="82550"/>
            </a:xfrm>
            <a:custGeom>
              <a:gdLst>
                <a:gd fmla="*/ 1631 w 6551" name="TX0"/>
                <a:gd fmla="*/ 1 h 3661" name="TY0"/>
                <a:gd fmla="*/ 1456 w 6551" name="TX1"/>
                <a:gd fmla="*/ 67 h 3661" name="TY1"/>
                <a:gd fmla="*/ 197 w 6551" name="TX2"/>
                <a:gd fmla="*/ 767 h 3661" name="TY2"/>
                <a:gd fmla="*/ 0 w 6551" name="TX3"/>
                <a:gd fmla="*/ 1008 h 3661" name="TY3"/>
                <a:gd fmla="*/ 1193 w 6551" name="TX4"/>
                <a:gd fmla="*/ 624 h 3661" name="TY4"/>
                <a:gd fmla="*/ 1862 w 6551" name="TX5"/>
                <a:gd fmla="*/ 811 h 3661" name="TY5"/>
                <a:gd fmla="*/ 2639 w 6551" name="TX6"/>
                <a:gd fmla="*/ 1950 h 3661" name="TY6"/>
                <a:gd fmla="*/ 3285 w 6551" name="TX7"/>
                <a:gd fmla="*/ 3658 h 3661" name="TY7"/>
                <a:gd fmla="*/ 6548 w 6551" name="TX8"/>
                <a:gd fmla="*/ 3658 h 3661" name="TY8"/>
                <a:gd fmla="*/ 6273 w 6551" name="TX9"/>
                <a:gd fmla="*/ 2727 h 3661" name="TY9"/>
                <a:gd fmla="*/ 6153 w 6551" name="TX10"/>
                <a:gd fmla="*/ 2376 h 3661" name="TY10"/>
                <a:gd fmla="*/ 5847 w 6551" name="TX11"/>
                <a:gd fmla="*/ 1654 h 3661" name="TY11"/>
                <a:gd fmla="*/ 5376 w 6551" name="TX12"/>
                <a:gd fmla="*/ 1041 h 3661" name="TY12"/>
                <a:gd fmla="*/ 5091 w 6551" name="TX13"/>
                <a:gd fmla="*/ 822 h 3661" name="TY13"/>
                <a:gd fmla="*/ 5047 w 6551" name="TX14"/>
                <a:gd fmla="*/ 800 h 3661" name="TY14"/>
                <a:gd fmla="*/ 5047 w 6551" name="TX15"/>
                <a:gd fmla="*/ 800 h 3661" name="TY15"/>
                <a:gd fmla="*/ 5847 w 6551" name="TX16"/>
                <a:gd fmla="*/ 1829 h 3661" name="TY16"/>
                <a:gd fmla="*/ 6120 w 6551" name="TX17"/>
                <a:gd fmla="*/ 2354 h 3661" name="TY17"/>
                <a:gd fmla="*/ 6142 w 6551" name="TX18"/>
                <a:gd fmla="*/ 2661 h 3661" name="TY18"/>
                <a:gd fmla="*/ 6120 w 6551" name="TX19"/>
                <a:gd fmla="*/ 2683 h 3661" name="TY19"/>
                <a:gd fmla="*/ 6076 w 6551" name="TX20"/>
                <a:gd fmla="*/ 2672 h 3661" name="TY20"/>
                <a:gd fmla="*/ 6011 w 6551" name="TX21"/>
                <a:gd fmla="*/ 2607 h 3661" name="TY21"/>
                <a:gd fmla="*/ 5475 w 6551" name="TX22"/>
                <a:gd fmla="*/ 1994 h 3661" name="TY22"/>
                <a:gd fmla="*/ 5300 w 6551" name="TX23"/>
                <a:gd fmla="*/ 1807 h 3661" name="TY23"/>
                <a:gd fmla="*/ 5288 w 6551" name="TX24"/>
                <a:gd fmla="*/ 1807 h 3661" name="TY24"/>
                <a:gd fmla="*/ 5179 w 6551" name="TX25"/>
                <a:gd fmla="*/ 1709 h 3661" name="TY25"/>
                <a:gd fmla="*/ 5168 w 6551" name="TX26"/>
                <a:gd fmla="*/ 1697 h 3661" name="TY26"/>
                <a:gd fmla="*/ 4960 w 6551" name="TX27"/>
                <a:gd fmla="*/ 1544 h 3661" name="TY27"/>
                <a:gd fmla="*/ 4905 w 6551" name="TX28"/>
                <a:gd fmla="*/ 1522 h 3661" name="TY28"/>
                <a:gd fmla="*/ 4872 w 6551" name="TX29"/>
                <a:gd fmla="*/ 1556 h 3661" name="TY29"/>
                <a:gd fmla="*/ 4883 w 6551" name="TX30"/>
                <a:gd fmla="*/ 1577 h 3661" name="TY30"/>
                <a:gd fmla="*/ 6055 w 6551" name="TX31"/>
                <a:gd fmla="*/ 3077 h 3661" name="TY31"/>
                <a:gd fmla="*/ 6066 w 6551" name="TX32"/>
                <a:gd fmla="*/ 3176 h 3661" name="TY32"/>
                <a:gd fmla="*/ 5978 w 6551" name="TX33"/>
                <a:gd fmla="*/ 3220 h 3661" name="TY33"/>
                <a:gd fmla="*/ 5901 w 6551" name="TX34"/>
                <a:gd fmla="*/ 3208 h 3661" name="TY34"/>
                <a:gd fmla="*/ 5628 w 6551" name="TX35"/>
                <a:gd fmla="*/ 3011 h 3661" name="TY35"/>
                <a:gd fmla="*/ 5212 w 6551" name="TX36"/>
                <a:gd fmla="*/ 2519 h 3661" name="TY36"/>
                <a:gd fmla="*/ 5201 w 6551" name="TX37"/>
                <a:gd fmla="*/ 2519 h 3661" name="TY37"/>
                <a:gd fmla="*/ 5201 w 6551" name="TX38"/>
                <a:gd fmla="*/ 2508 h 3661" name="TY38"/>
                <a:gd fmla="*/ 5190 w 6551" name="TX39"/>
                <a:gd fmla="*/ 2508 h 3661" name="TY39"/>
                <a:gd fmla="*/ 4796 w 6551" name="TX40"/>
                <a:gd fmla="*/ 2179 h 3661" name="TY40"/>
                <a:gd fmla="*/ 4752 w 6551" name="TX41"/>
                <a:gd fmla="*/ 2147 h 3661" name="TY41"/>
                <a:gd fmla="*/ 4446 w 6551" name="TX42"/>
                <a:gd fmla="*/ 1906 h 3661" name="TY42"/>
                <a:gd fmla="*/ 4412 w 6551" name="TX43"/>
                <a:gd fmla="*/ 1884 h 3661" name="TY43"/>
                <a:gd fmla="*/ 5365 w 6551" name="TX44"/>
                <a:gd fmla="*/ 2979 h 3661" name="TY44"/>
                <a:gd fmla="*/ 5573 w 6551" name="TX45"/>
                <a:gd fmla="*/ 3373 h 3661" name="TY45"/>
                <a:gd fmla="*/ 5540 w 6551" name="TX46"/>
                <a:gd fmla="*/ 3439 h 3661" name="TY46"/>
                <a:gd fmla="*/ 5518 w 6551" name="TX47"/>
                <a:gd fmla="*/ 3439 h 3661" name="TY47"/>
                <a:gd fmla="*/ 5475 w 6551" name="TX48"/>
                <a:gd fmla="*/ 3427 h 3661" name="TY48"/>
                <a:gd fmla="*/ 5419 w 6551" name="TX49"/>
                <a:gd fmla="*/ 3395 h 3661" name="TY49"/>
                <a:gd fmla="*/ 4686 w 6551" name="TX50"/>
                <a:gd fmla="*/ 2869 h 3661" name="TY50"/>
                <a:gd fmla="*/ 4325 w 6551" name="TX51"/>
                <a:gd fmla="*/ 2541 h 3661" name="TY51"/>
                <a:gd fmla="*/ 4128 w 6551" name="TX52"/>
                <a:gd fmla="*/ 2354 h 3661" name="TY52"/>
                <a:gd fmla="*/ 4106 w 6551" name="TX53"/>
                <a:gd fmla="*/ 2322 h 3661" name="TY53"/>
                <a:gd fmla="*/ 4095 w 6551" name="TX54"/>
                <a:gd fmla="*/ 2311 h 3661" name="TY54"/>
                <a:gd fmla="*/ 4095 w 6551" name="TX55"/>
                <a:gd fmla="*/ 2311 h 3661" name="TY55"/>
                <a:gd fmla="*/ 4730 w 6551" name="TX56"/>
                <a:gd fmla="*/ 3537 h 3661" name="TY56"/>
                <a:gd fmla="*/ 4719 w 6551" name="TX57"/>
                <a:gd fmla="*/ 3570 h 3661" name="TY57"/>
                <a:gd fmla="*/ 4708 w 6551" name="TX58"/>
                <a:gd fmla="*/ 3570 h 3661" name="TY58"/>
                <a:gd fmla="*/ 3394 w 6551" name="TX59"/>
                <a:gd fmla="*/ 2114 h 3661" name="TY59"/>
                <a:gd fmla="*/ 2945 w 6551" name="TX60"/>
                <a:gd fmla="*/ 1293 h 3661" name="TY60"/>
                <a:gd fmla="*/ 2836 w 6551" name="TX61"/>
                <a:gd fmla="*/ 942 h 3661" name="TY61"/>
                <a:gd fmla="*/ 2694 w 6551" name="TX62"/>
                <a:gd fmla="*/ 581 h 3661" name="TY62"/>
                <a:gd fmla="*/ 2376 w 6551" name="TX63"/>
                <a:gd fmla="*/ 362 h 3661" name="TY63"/>
                <a:gd fmla="*/ 1631 w 6551" name="TX64"/>
                <a:gd fmla="*/ 1 h 3661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6551" h="3661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9" name="도형 201"/>
            <p:cNvSpPr>
              <a:spLocks/>
            </p:cNvSpPr>
            <p:nvPr/>
          </p:nvSpPr>
          <p:spPr>
            <a:xfrm rot="0">
              <a:off x="5981700" y="1776730"/>
              <a:ext cx="201930" cy="723900"/>
            </a:xfrm>
            <a:custGeom>
              <a:gdLst>
                <a:gd fmla="*/ 4598 w 9080" name="TX0"/>
                <a:gd fmla="*/ 1 h 32860" name="TY0"/>
                <a:gd fmla="*/ 1062 w 9080" name="TX1"/>
                <a:gd fmla="*/ 1935 h 32860" name="TY1"/>
                <a:gd fmla="*/ 208 w 9080" name="TX2"/>
                <a:gd fmla="*/ 7146 h 32860" name="TY2"/>
                <a:gd fmla="*/ 2410 w 9080" name="TX3"/>
                <a:gd fmla="*/ 25353 h 32860" name="TY3"/>
                <a:gd fmla="*/ 2782 w 9080" name="TX4"/>
                <a:gd fmla="*/ 27029 h 32860" name="TY4"/>
                <a:gd fmla="*/ 2858 w 9080" name="TX5"/>
                <a:gd fmla="*/ 28321 h 32860" name="TY5"/>
                <a:gd fmla="*/ 3132 w 9080" name="TX6"/>
                <a:gd fmla="*/ 28682 h 32860" name="TY6"/>
                <a:gd fmla="*/ 2869 w 9080" name="TX7"/>
                <a:gd fmla="*/ 29120 h 32860" name="TY7"/>
                <a:gd fmla="*/ 2814 w 9080" name="TX8"/>
                <a:gd fmla="*/ 30533 h 32860" name="TY8"/>
                <a:gd fmla="*/ 2486 w 9080" name="TX9"/>
                <a:gd fmla="*/ 31857 h 32860" name="TY9"/>
                <a:gd fmla="*/ 6150 w 9080" name="TX10"/>
                <a:gd fmla="*/ 32857 h 32860" name="TY10"/>
                <a:gd fmla="*/ 8945 w 9080" name="TX11"/>
                <a:gd fmla="*/ 31824 h 32860" name="TY11"/>
                <a:gd fmla="*/ 9044 w 9080" name="TX12"/>
                <a:gd fmla="*/ 31518 h 32860" name="TY12"/>
                <a:gd fmla="*/ 8804 w 9080" name="TX13"/>
                <a:gd fmla="*/ 31309 h 32860" name="TY13"/>
                <a:gd fmla="*/ 8508 w 9080" name="TX14"/>
                <a:gd fmla="*/ 29120 h 32860" name="TY14"/>
                <a:gd fmla="*/ 8125 w 9080" name="TX15"/>
                <a:gd fmla="*/ 28638 h 32860" name="TY15"/>
                <a:gd fmla="*/ 8190 w 9080" name="TX16"/>
                <a:gd fmla="*/ 26032 h 32860" name="TY16"/>
                <a:gd fmla="*/ 7960 w 9080" name="TX17"/>
                <a:gd fmla="*/ 25540 h 32860" name="TY17"/>
                <a:gd fmla="*/ 8256 w 9080" name="TX18"/>
                <a:gd fmla="*/ 24511 h 32860" name="TY18"/>
                <a:gd fmla="*/ 8234 w 9080" name="TX19"/>
                <a:gd fmla="*/ 21358 h 32860" name="TY19"/>
                <a:gd fmla="*/ 8398 w 9080" name="TX20"/>
                <a:gd fmla="*/ 17131 h 32860" name="TY20"/>
                <a:gd fmla="*/ 8694 w 9080" name="TX21"/>
                <a:gd fmla="*/ 8317 h 32860" name="TY21"/>
                <a:gd fmla="*/ 6942 w 9080" name="TX22"/>
                <a:gd fmla="*/ 719 h 32860" name="TY22"/>
                <a:gd fmla="*/ 4598 w 9080" name="TX23"/>
                <a:gd fmla="*/ 1 h 32860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080" h="32860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0" name="도형 202"/>
            <p:cNvSpPr>
              <a:spLocks/>
            </p:cNvSpPr>
            <p:nvPr/>
          </p:nvSpPr>
          <p:spPr>
            <a:xfrm rot="0">
              <a:off x="6097270" y="1774825"/>
              <a:ext cx="8890" cy="6350"/>
            </a:xfrm>
            <a:custGeom>
              <a:gdLst>
                <a:gd fmla="*/ 1 w 322" name="TX0"/>
                <a:gd fmla="*/ 0 h 233" name="TY0"/>
                <a:gd fmla="*/ 176 w 322" name="TX1"/>
                <a:gd fmla="*/ 208 h 233" name="TY1"/>
                <a:gd fmla="*/ 319 w 322" name="TX2"/>
                <a:gd fmla="*/ 230 h 233" name="TY2"/>
                <a:gd fmla="*/ 1 w 322" name="TX3"/>
                <a:gd fmla="*/ 0 h 23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22" h="233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1" name="도형 203"/>
            <p:cNvSpPr>
              <a:spLocks/>
            </p:cNvSpPr>
            <p:nvPr/>
          </p:nvSpPr>
          <p:spPr>
            <a:xfrm rot="0">
              <a:off x="6101080" y="1778635"/>
              <a:ext cx="68580" cy="74930"/>
            </a:xfrm>
            <a:custGeom>
              <a:gdLst>
                <a:gd fmla="*/ 0 w 3047" name="TX0"/>
                <a:gd fmla="*/ 1 h 3322" name="TY0"/>
                <a:gd fmla="*/ 909 w 3047" name="TX1"/>
                <a:gd fmla="*/ 3319 h 3322" name="TY1"/>
                <a:gd fmla="*/ 3044 w 3047" name="TX2"/>
                <a:gd fmla="*/ 3319 h 3322" name="TY2"/>
                <a:gd fmla="*/ 1522 w 3047" name="TX3"/>
                <a:gd fmla="*/ 636 h 3322" name="TY3"/>
                <a:gd fmla="*/ 143 w 3047" name="TX4"/>
                <a:gd fmla="*/ 23 h 3322" name="TY4"/>
                <a:gd fmla="*/ 0 w 3047" name="TX5"/>
                <a:gd fmla="*/ 1 h 3322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047" h="3322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2" name="도형 204"/>
            <p:cNvSpPr>
              <a:spLocks/>
            </p:cNvSpPr>
            <p:nvPr/>
          </p:nvSpPr>
          <p:spPr>
            <a:xfrm rot="0">
              <a:off x="5835650" y="962025"/>
              <a:ext cx="449580" cy="449580"/>
            </a:xfrm>
            <a:custGeom>
              <a:gdLst>
                <a:gd fmla="*/ 10580 w 20380" name="TX0"/>
                <a:gd fmla="*/ 0 h 20382" name="TY0"/>
                <a:gd fmla="*/ 8344 w 20380" name="TX1"/>
                <a:gd fmla="*/ 329 h 20382" name="TY1"/>
                <a:gd fmla="*/ 5640 w 20380" name="TX2"/>
                <a:gd fmla="*/ 2136 h 20382" name="TY2"/>
                <a:gd fmla="*/ 4774 w 20380" name="TX3"/>
                <a:gd fmla="*/ 4731 h 20382" name="TY3"/>
                <a:gd fmla="*/ 4205 w 20380" name="TX4"/>
                <a:gd fmla="*/ 6329 h 20382" name="TY4"/>
                <a:gd fmla="*/ 2628 w 20380" name="TX5"/>
                <a:gd fmla="*/ 8640 h 20382" name="TY5"/>
                <a:gd fmla="*/ 548 w 20380" name="TX6"/>
                <a:gd fmla="*/ 16282 h 20382" name="TY6"/>
                <a:gd fmla="*/ 2147 w 20380" name="TX7"/>
                <a:gd fmla="*/ 19304 h 20382" name="TY7"/>
                <a:gd fmla="*/ 4756 w 20380" name="TX8"/>
                <a:gd fmla="*/ 20379 h 20382" name="TY8"/>
                <a:gd fmla="*/ 5957 w 20380" name="TX9"/>
                <a:gd fmla="*/ 20202 h 20382" name="TY9"/>
                <a:gd fmla="*/ 5957 w 20380" name="TX10"/>
                <a:gd fmla="*/ 20202 h 20382" name="TY10"/>
                <a:gd fmla="*/ 5418 w 20380" name="TX11"/>
                <a:gd fmla="*/ 20241 h 20382" name="TY11"/>
                <a:gd fmla="*/ 1687 w 20380" name="TX12"/>
                <a:gd fmla="*/ 18154 h 20382" name="TY12"/>
                <a:gd fmla="*/ 954 w 20380" name="TX13"/>
                <a:gd fmla="*/ 13348 h 20382" name="TY13"/>
                <a:gd fmla="*/ 954 w 20380" name="TX14"/>
                <a:gd fmla="*/ 13348 h 20382" name="TY14"/>
                <a:gd fmla="*/ 3603 w 20380" name="TX15"/>
                <a:gd fmla="*/ 19435 h 20382" name="TY15"/>
                <a:gd fmla="*/ 5442 w 20380" name="TX16"/>
                <a:gd fmla="*/ 19824 h 20382" name="TY16"/>
                <a:gd fmla="*/ 6581 w 20380" name="TX17"/>
                <a:gd fmla="*/ 19709 h 20382" name="TY17"/>
                <a:gd fmla="*/ 8847 w 20380" name="TX18"/>
                <a:gd fmla="*/ 18833 h 20382" name="TY18"/>
                <a:gd fmla="*/ 12942 w 20380" name="TX19"/>
                <a:gd fmla="*/ 16654 h 20382" name="TY19"/>
                <a:gd fmla="*/ 13097 w 20380" name="TX20"/>
                <a:gd fmla="*/ 16649 h 20382" name="TY20"/>
                <a:gd fmla="*/ 14562 w 20380" name="TX21"/>
                <a:gd fmla="*/ 16906 h 20382" name="TY21"/>
                <a:gd fmla="*/ 16088 w 20380" name="TX22"/>
                <a:gd fmla="*/ 17166 h 20382" name="TY22"/>
                <a:gd fmla="*/ 16545 w 20380" name="TX23"/>
                <a:gd fmla="*/ 17125 h 20382" name="TY23"/>
                <a:gd fmla="*/ 18482 w 20380" name="TX24"/>
                <a:gd fmla="*/ 14957 h 20382" name="TY24"/>
                <a:gd fmla="*/ 19260 w 20380" name="TX25"/>
                <a:gd fmla="*/ 10611 h 20382" name="TY25"/>
                <a:gd fmla="*/ 18438 w 20380" name="TX26"/>
                <a:gd fmla="*/ 6253 h 20382" name="TY26"/>
                <a:gd fmla="*/ 18438 w 20380" name="TX27"/>
                <a:gd fmla="*/ 6253 h 20382" name="TY27"/>
                <a:gd fmla="*/ 18504 w 20380" name="TX28"/>
                <a:gd fmla="*/ 16238 h 20382" name="TY28"/>
                <a:gd fmla="*/ 18532 w 20380" name="TX29"/>
                <a:gd fmla="*/ 16245 h 20382" name="TY29"/>
                <a:gd fmla="*/ 19282 w 20380" name="TX30"/>
                <a:gd fmla="*/ 16041 h 20382" name="TY30"/>
                <a:gd fmla="*/ 19610 w 20380" name="TX31"/>
                <a:gd fmla="*/ 15078 h 20382" name="TY31"/>
                <a:gd fmla="*/ 20179 w 20380" name="TX32"/>
                <a:gd fmla="*/ 12669 h 20382" name="TY32"/>
                <a:gd fmla="*/ 19807 w 20380" name="TX33"/>
                <a:gd fmla="*/ 7830 h 20382" name="TY33"/>
                <a:gd fmla="*/ 16764 w 20380" name="TX34"/>
                <a:gd fmla="*/ 2519 h 20382" name="TY34"/>
                <a:gd fmla="*/ 10580 w 20380" name="TX35"/>
                <a:gd fmla="*/ 0 h 20382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20380" h="20382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3" name="도형 205"/>
            <p:cNvSpPr>
              <a:spLocks/>
            </p:cNvSpPr>
            <p:nvPr/>
          </p:nvSpPr>
          <p:spPr>
            <a:xfrm rot="0">
              <a:off x="5836285" y="963295"/>
              <a:ext cx="231140" cy="448310"/>
            </a:xfrm>
            <a:custGeom>
              <a:gdLst>
                <a:gd fmla="*/ 7091 w 10438" name="TX0"/>
                <a:gd fmla="*/ 7790 h 20316" name="TY0"/>
                <a:gd fmla="*/ 7096 w 10438" name="TX1"/>
                <a:gd fmla="*/ 7796 h 20316" name="TY1"/>
                <a:gd fmla="*/ 7091 w 10438" name="TX2"/>
                <a:gd fmla="*/ 7790 h 20316" name="TY2"/>
                <a:gd fmla="*/ 9964 w 10438" name="TX4"/>
                <a:gd fmla="*/ 0 h 20316" name="TY4"/>
                <a:gd fmla="*/ 8344 w 10438" name="TX5"/>
                <a:gd fmla="*/ 263 h 20316" name="TY5"/>
                <a:gd fmla="*/ 5639 w 10438" name="TX6"/>
                <a:gd fmla="*/ 2069 h 20316" name="TY6"/>
                <a:gd fmla="*/ 4775 w 10438" name="TX7"/>
                <a:gd fmla="*/ 4664 h 20316" name="TY7"/>
                <a:gd fmla="*/ 4205 w 10438" name="TX8"/>
                <a:gd fmla="*/ 6273 h 20316" name="TY8"/>
                <a:gd fmla="*/ 2629 w 10438" name="TX9"/>
                <a:gd fmla="*/ 8573 h 20316" name="TY9"/>
                <a:gd fmla="*/ 548 w 10438" name="TX10"/>
                <a:gd fmla="*/ 16226 h 20316" name="TY10"/>
                <a:gd fmla="*/ 2147 w 10438" name="TX11"/>
                <a:gd fmla="*/ 19248 h 20316" name="TY11"/>
                <a:gd fmla="*/ 4752 w 10438" name="TX12"/>
                <a:gd fmla="*/ 20312 h 20316" name="TY12"/>
                <a:gd fmla="*/ 5957 w 10438" name="TX13"/>
                <a:gd fmla="*/ 20134 h 20316" name="TY13"/>
                <a:gd fmla="*/ 5957 w 10438" name="TX14"/>
                <a:gd fmla="*/ 20134 h 20316" name="TY14"/>
                <a:gd fmla="*/ 5397 w 10438" name="TX15"/>
                <a:gd fmla="*/ 20177 h 20316" name="TY15"/>
                <a:gd fmla="*/ 1687 w 10438" name="TX16"/>
                <a:gd fmla="*/ 18098 h 20316" name="TY16"/>
                <a:gd fmla="*/ 953 w 10438" name="TX17"/>
                <a:gd fmla="*/ 13280 h 20316" name="TY17"/>
                <a:gd fmla="*/ 953 w 10438" name="TX18"/>
                <a:gd fmla="*/ 13280 h 20316" name="TY18"/>
                <a:gd fmla="*/ 3603 w 10438" name="TX19"/>
                <a:gd fmla="*/ 19368 h 20316" name="TY19"/>
                <a:gd fmla="*/ 5388 w 10438" name="TX20"/>
                <a:gd fmla="*/ 19752 h 20316" name="TY20"/>
                <a:gd fmla="*/ 3001 w 10438" name="TX21"/>
                <a:gd fmla="*/ 16105 h 20316" name="TY21"/>
                <a:gd fmla="*/ 3067 w 10438" name="TX22"/>
                <a:gd fmla="*/ 11901 h 20316" name="TY22"/>
                <a:gd fmla="*/ 4621 w 10438" name="TX23"/>
                <a:gd fmla="*/ 7927 h 20316" name="TY23"/>
                <a:gd fmla="*/ 4621 w 10438" name="TX24"/>
                <a:gd fmla="*/ 7927 h 20316" name="TY24"/>
                <a:gd fmla="*/ 4084 w 10438" name="TX25"/>
                <a:gd fmla="*/ 16653 h 20316" name="TY25"/>
                <a:gd fmla="*/ 6427 w 10438" name="TX26"/>
                <a:gd fmla="*/ 19667 h 20316" name="TY26"/>
                <a:gd fmla="*/ 6581 w 10438" name="TX27"/>
                <a:gd fmla="*/ 19653 h 20316" name="TY27"/>
                <a:gd fmla="*/ 8529 w 10438" name="TX28"/>
                <a:gd fmla="*/ 18985 h 20316" name="TY28"/>
                <a:gd fmla="*/ 6143 w 10438" name="TX29"/>
                <a:gd fmla="*/ 17343 h 20316" name="TY29"/>
                <a:gd fmla="*/ 5340 w 10438" name="TX30"/>
                <a:gd fmla="*/ 15839 h 20316" name="TY30"/>
                <a:gd fmla="*/ 5340 w 10438" name="TX31"/>
                <a:gd fmla="*/ 15839 h 20316" name="TY31"/>
                <a:gd fmla="*/ 7040 w 10438" name="TX32"/>
                <a:gd fmla="*/ 17791 h 20316" name="TY32"/>
                <a:gd fmla="*/ 8798 w 10438" name="TX33"/>
                <a:gd fmla="*/ 18394 h 20316" name="TY33"/>
                <a:gd fmla="*/ 8836 w 10438" name="TX34"/>
                <a:gd fmla="*/ 18394 h 20316" name="TY34"/>
                <a:gd fmla="*/ 9405 w 10438" name="TX35"/>
                <a:gd fmla="*/ 18306 h 20316" name="TY35"/>
                <a:gd fmla="*/ 10435 w 10438" name="TX36"/>
                <a:gd fmla="*/ 17507 h 20316" name="TY36"/>
                <a:gd fmla="*/ 10435 w 10438" name="TX37"/>
                <a:gd fmla="*/ 17507 h 20316" name="TY37"/>
                <a:gd fmla="*/ 9244 w 10438" name="TX38"/>
                <a:gd fmla="*/ 17880 h 20316" name="TY38"/>
                <a:gd fmla="*/ 8519 w 10438" name="TX39"/>
                <a:gd fmla="*/ 17769 h 20316" name="TY39"/>
                <a:gd fmla="*/ 6865 w 10438" name="TX40"/>
                <a:gd fmla="*/ 16653 h 20316" name="TY40"/>
                <a:gd fmla="*/ 5672 w 10438" name="TX41"/>
                <a:gd fmla="*/ 14835 h 20316" name="TY41"/>
                <a:gd fmla="*/ 5092 w 10438" name="TX42"/>
                <a:gd fmla="*/ 10204 h 20316" name="TY42"/>
                <a:gd fmla="*/ 6355 w 10438" name="TX43"/>
                <a:gd fmla="*/ 7344 h 20316" name="TY43"/>
                <a:gd fmla="*/ 6417 w 10438" name="TX44"/>
                <a:gd fmla="*/ 7346 h 20316" name="TY44"/>
                <a:gd fmla="*/ 7091 w 10438" name="TX45"/>
                <a:gd fmla="*/ 7790 h 20316" name="TY45"/>
                <a:gd fmla="*/ 7091 w 10438" name="TX46"/>
                <a:gd fmla="*/ 7790 h 20316" name="TY46"/>
                <a:gd fmla="*/ 6570 w 10438" name="TX47"/>
                <a:gd fmla="*/ 5978 h 20316" name="TY47"/>
                <a:gd fmla="*/ 7040 w 10438" name="TX48"/>
                <a:gd fmla="*/ 2453 h 20316" name="TY48"/>
                <a:gd fmla="*/ 9964 w 10438" name="TX49"/>
                <a:gd fmla="*/ 0 h 20316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10438" h="20316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4" name="도형 206"/>
            <p:cNvSpPr>
              <a:spLocks/>
            </p:cNvSpPr>
            <p:nvPr/>
          </p:nvSpPr>
          <p:spPr>
            <a:xfrm rot="0">
              <a:off x="5925820" y="1445260"/>
              <a:ext cx="110490" cy="172720"/>
            </a:xfrm>
            <a:custGeom>
              <a:gdLst>
                <a:gd fmla="*/ 4927 w 4931" name="TX0"/>
                <a:gd fmla="*/ 1511 h 7810" name="TY0"/>
                <a:gd fmla="*/ 4927 w 4931" name="TX1"/>
                <a:gd fmla="*/ 1511 h 7810" name="TY1"/>
                <a:gd fmla="*/ 4927 w 4931" name="TX2"/>
                <a:gd fmla="*/ 1511 h 7810" name="TY2"/>
                <a:gd fmla="*/ 4927 w 4931" name="TX3"/>
                <a:gd fmla="*/ 1511 h 7810" name="TY3"/>
                <a:gd fmla="*/ 2749 w 4931" name="TX5"/>
                <a:gd fmla="*/ 0 h 7810" name="TY5"/>
                <a:gd fmla="*/ 77 w 4931" name="TX6"/>
                <a:gd fmla="*/ 5989 h 7810" name="TY6"/>
                <a:gd fmla="*/ 22 w 4931" name="TX7"/>
                <a:gd fmla="*/ 6219 h 7810" name="TY7"/>
                <a:gd fmla="*/ 110 w 4931" name="TX8"/>
                <a:gd fmla="*/ 6394 h 7810" name="TY8"/>
                <a:gd fmla="*/ 1380 w 4931" name="TX9"/>
                <a:gd fmla="*/ 7686 h 7810" name="TY9"/>
                <a:gd fmla="*/ 1643 w 4931" name="TX10"/>
                <a:gd fmla="*/ 7807 h 7810" name="TY10"/>
                <a:gd fmla="*/ 1971 w 4931" name="TX11"/>
                <a:gd fmla="*/ 7598 h 7810" name="TY11"/>
                <a:gd fmla="*/ 4927 w 4931" name="TX12"/>
                <a:gd fmla="*/ 1511 h 7810" name="TY12"/>
                <a:gd fmla="*/ 4927 w 4931" name="TX13"/>
                <a:gd fmla="*/ 1511 h 7810" name="TY13"/>
                <a:gd fmla="*/ 4923 w 4931" name="TX14"/>
                <a:gd fmla="*/ 1513 h 7810" name="TY14"/>
                <a:gd fmla="*/ 2749 w 4931" name="TX15"/>
                <a:gd fmla="*/ 0 h 7810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4931" h="7810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5" name="도형 207"/>
            <p:cNvSpPr>
              <a:spLocks/>
            </p:cNvSpPr>
            <p:nvPr/>
          </p:nvSpPr>
          <p:spPr>
            <a:xfrm rot="0">
              <a:off x="5988050" y="1542415"/>
              <a:ext cx="24130" cy="45720"/>
            </a:xfrm>
            <a:custGeom>
              <a:gdLst>
                <a:gd fmla="*/ 1008 w 1011" name="TX0"/>
                <a:gd fmla="*/ 0 h 1996" name="TY0"/>
                <a:gd fmla="*/ 1 w 1011" name="TX1"/>
                <a:gd fmla="*/ 1960 h 1996" name="TY1"/>
                <a:gd fmla="*/ 11 w 1011" name="TX2"/>
                <a:gd fmla="*/ 1971 h 1996" name="TY2"/>
                <a:gd fmla="*/ 22 w 1011" name="TX3"/>
                <a:gd fmla="*/ 1993 h 1996" name="TY3"/>
                <a:gd fmla="*/ 1008 w 1011" name="TX4"/>
                <a:gd fmla="*/ 0 h 199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11" h="1996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6" name="도형 208"/>
            <p:cNvSpPr>
              <a:spLocks/>
            </p:cNvSpPr>
            <p:nvPr/>
          </p:nvSpPr>
          <p:spPr>
            <a:xfrm rot="0">
              <a:off x="5932170" y="1484630"/>
              <a:ext cx="92710" cy="104140"/>
            </a:xfrm>
            <a:custGeom>
              <a:gdLst>
                <a:gd fmla="*/ 1697 w 4143" name="TX0"/>
                <a:gd fmla="*/ 1 h 4668" name="TY0"/>
                <a:gd fmla="*/ 0 w 4143" name="TX1"/>
                <a:gd fmla="*/ 3745 h 4668" name="TY1"/>
                <a:gd fmla="*/ 296 w 4143" name="TX2"/>
                <a:gd fmla="*/ 3570 h 4668" name="TY2"/>
                <a:gd fmla="*/ 438 w 4143" name="TX3"/>
                <a:gd fmla="*/ 3713 h 4668" name="TY3"/>
                <a:gd fmla="*/ 646 w 4143" name="TX4"/>
                <a:gd fmla="*/ 3406 h 4668" name="TY4"/>
                <a:gd fmla="*/ 701 w 4143" name="TX5"/>
                <a:gd fmla="*/ 3395 h 4668" name="TY5"/>
                <a:gd fmla="*/ 974 w 4143" name="TX6"/>
                <a:gd fmla="*/ 3603 h 4668" name="TY6"/>
                <a:gd fmla="*/ 1172 w 4143" name="TX7"/>
                <a:gd fmla="*/ 3526 h 4668" name="TY7"/>
                <a:gd fmla="*/ 1380 w 4143" name="TX8"/>
                <a:gd fmla="*/ 3614 h 4668" name="TY8"/>
                <a:gd fmla="*/ 1446 w 4143" name="TX9"/>
                <a:gd fmla="*/ 3767 h 4668" name="TY9"/>
                <a:gd fmla="*/ 1369 w 4143" name="TX10"/>
                <a:gd fmla="*/ 4030 h 4668" name="TY10"/>
                <a:gd fmla="*/ 1446 w 4143" name="TX11"/>
                <a:gd fmla="*/ 4173 h 4668" name="TY11"/>
                <a:gd fmla="*/ 1270 w 4143" name="TX12"/>
                <a:gd fmla="*/ 4479 h 4668" name="TY12"/>
                <a:gd fmla="*/ 1478 w 4143" name="TX13"/>
                <a:gd fmla="*/ 4665 h 4668" name="TY13"/>
                <a:gd fmla="*/ 1697 w 4143" name="TX14"/>
                <a:gd fmla="*/ 4523 h 4668" name="TY14"/>
                <a:gd fmla="*/ 1894 w 4143" name="TX15"/>
                <a:gd fmla="*/ 4632 h 4668" name="TY15"/>
                <a:gd fmla="*/ 1894 w 4143" name="TX16"/>
                <a:gd fmla="*/ 4621 h 4668" name="TY16"/>
                <a:gd fmla="*/ 2037 w 4143" name="TX17"/>
                <a:gd fmla="*/ 4424 h 4668" name="TY17"/>
                <a:gd fmla="*/ 2059 w 4143" name="TX18"/>
                <a:gd fmla="*/ 4424 h 4668" name="TY18"/>
                <a:gd fmla="*/ 2223 w 4143" name="TX19"/>
                <a:gd fmla="*/ 4577 h 4668" name="TY19"/>
                <a:gd fmla="*/ 2223 w 4143" name="TX20"/>
                <a:gd fmla="*/ 4589 h 4668" name="TY20"/>
                <a:gd fmla="*/ 2376 w 4143" name="TX21"/>
                <a:gd fmla="*/ 4533 h 4668" name="TY21"/>
                <a:gd fmla="*/ 2541 w 4143" name="TX22"/>
                <a:gd fmla="*/ 4610 h 4668" name="TY22"/>
                <a:gd fmla="*/ 3548 w 4143" name="TX23"/>
                <a:gd fmla="*/ 2650 h 4668" name="TY23"/>
                <a:gd fmla="*/ 4139 w 4143" name="TX24"/>
                <a:gd fmla="*/ 1095 h 4668" name="TY24"/>
                <a:gd fmla="*/ 2836 w 4143" name="TX25"/>
                <a:gd fmla="*/ 636 h 4668" name="TY25"/>
                <a:gd fmla="*/ 1697 w 4143" name="TX26"/>
                <a:gd fmla="*/ 1 h 4668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4143" h="4668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7" name="도형 209"/>
            <p:cNvSpPr>
              <a:spLocks/>
            </p:cNvSpPr>
            <p:nvPr/>
          </p:nvSpPr>
          <p:spPr>
            <a:xfrm rot="0">
              <a:off x="6281420" y="1374140"/>
              <a:ext cx="132080" cy="175260"/>
            </a:xfrm>
            <a:custGeom>
              <a:gdLst>
                <a:gd fmla="*/ 2103 w 5927" name="TX0"/>
                <a:gd fmla="*/ 0 h 7887" name="TY0"/>
                <a:gd fmla="*/ 2103 w 5927" name="TX1"/>
                <a:gd fmla="*/ 0 h 7887" name="TY1"/>
                <a:gd fmla="*/ 921 w 5927" name="TX2"/>
                <a:gd fmla="*/ 986 h 7887" name="TY2"/>
                <a:gd fmla="*/ 1 w 5927" name="TX3"/>
                <a:gd fmla="*/ 1938 h 7887" name="TY3"/>
                <a:gd fmla="*/ 143 w 5927" name="TX4"/>
                <a:gd fmla="*/ 2387 h 7887" name="TY4"/>
                <a:gd fmla="*/ 4019 w 5927" name="TX5"/>
                <a:gd fmla="*/ 7796 h 7887" name="TY5"/>
                <a:gd fmla="*/ 4161 w 5927" name="TX6"/>
                <a:gd fmla="*/ 7883 h 7887" name="TY6"/>
                <a:gd fmla="*/ 4281 w 5927" name="TX7"/>
                <a:gd fmla="*/ 7817 h 7887" name="TY7"/>
                <a:gd fmla="*/ 4895 w 5927" name="TX8"/>
                <a:gd fmla="*/ 7303 h 7887" name="TY8"/>
                <a:gd fmla="*/ 5924 w 5927" name="TX9"/>
                <a:gd fmla="*/ 6438 h 7887" name="TY9"/>
                <a:gd fmla="*/ 3778 w 5927" name="TX10"/>
                <a:gd fmla="*/ 3121 h 7887" name="TY10"/>
                <a:gd fmla="*/ 2814 w 5927" name="TX11"/>
                <a:gd fmla="*/ 1402 h 7887" name="TY11"/>
                <a:gd fmla="*/ 2103 w 5927" name="TX12"/>
                <a:gd fmla="*/ 0 h 788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927" h="7887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8" name="도형 210"/>
            <p:cNvSpPr>
              <a:spLocks/>
            </p:cNvSpPr>
            <p:nvPr/>
          </p:nvSpPr>
          <p:spPr>
            <a:xfrm rot="0">
              <a:off x="5949315" y="1261110"/>
              <a:ext cx="419100" cy="518160"/>
            </a:xfrm>
            <a:custGeom>
              <a:gdLst>
                <a:gd fmla="*/ 12710 w 19000" name="TX0"/>
                <a:gd fmla="*/ 1 h 23489" name="TY0"/>
                <a:gd fmla="*/ 12515 w 19000" name="TX1"/>
                <a:gd fmla="*/ 1 h 23489" name="TY1"/>
                <a:gd fmla="*/ 8070 w 19000" name="TX2"/>
                <a:gd fmla="*/ 537 h 23489" name="TY2"/>
                <a:gd fmla="*/ 3636 w 19000" name="TX3"/>
                <a:gd fmla="*/ 2267 h 23489" name="TY3"/>
                <a:gd fmla="*/ 3296 w 19000" name="TX4"/>
                <a:gd fmla="*/ 2486 h 23489" name="TY4"/>
                <a:gd fmla="*/ 3055 w 19000" name="TX5"/>
                <a:gd fmla="*/ 2869 h 23489" name="TY5"/>
                <a:gd fmla="*/ 1 w 19000" name="TX6"/>
                <a:gd fmla="*/ 9482 h 23489" name="TY6"/>
                <a:gd fmla="*/ 2092 w 19000" name="TX7"/>
                <a:gd fmla="*/ 10807 h 23489" name="TY7"/>
                <a:gd fmla="*/ 4526 w 19000" name="TX8"/>
                <a:gd fmla="*/ 11583 h 23489" name="TY8"/>
                <a:gd fmla="*/ 4556 w 19000" name="TX9"/>
                <a:gd fmla="*/ 11573 h 23489" name="TY9"/>
                <a:gd fmla="*/ 4402 w 19000" name="TX10"/>
                <a:gd fmla="*/ 8738 h 23489" name="TY10"/>
                <a:gd fmla="*/ 4402 w 19000" name="TX11"/>
                <a:gd fmla="*/ 8738 h 23489" name="TY11"/>
                <a:gd fmla="*/ 5573 w 19000" name="TX12"/>
                <a:gd fmla="*/ 13818 h 23489" name="TY12"/>
                <a:gd fmla="*/ 5081 w 19000" name="TX13"/>
                <a:gd fmla="*/ 14541 h 23489" name="TY13"/>
                <a:gd fmla="*/ 5551 w 19000" name="TX14"/>
                <a:gd fmla="*/ 15351 h 23489" name="TY14"/>
                <a:gd fmla="*/ 4950 w 19000" name="TX15"/>
                <a:gd fmla="*/ 16566 h 23489" name="TY15"/>
                <a:gd fmla="*/ 4632 w 19000" name="TX16"/>
                <a:gd fmla="*/ 18186 h 23489" name="TY16"/>
                <a:gd fmla="*/ 3559 w 19000" name="TX17"/>
                <a:gd fmla="*/ 20694 h 23489" name="TY17"/>
                <a:gd fmla="*/ 5333 w 19000" name="TX18"/>
                <a:gd fmla="*/ 21164 h 23489" name="TY18"/>
                <a:gd fmla="*/ 6471 w 19000" name="TX19"/>
                <a:gd fmla="*/ 21570 h 23489" name="TY19"/>
                <a:gd fmla="*/ 10424 w 19000" name="TX20"/>
                <a:gd fmla="*/ 23463 h 23489" name="TY20"/>
                <a:gd fmla="*/ 10815 w 19000" name="TX21"/>
                <a:gd fmla="*/ 23485 h 23489" name="TY21"/>
                <a:gd fmla="*/ 14497 w 19000" name="TX22"/>
                <a:gd fmla="*/ 22095 h 23489" name="TY22"/>
                <a:gd fmla="*/ 17984 w 19000" name="TX23"/>
                <a:gd fmla="*/ 20832 h 23489" name="TY23"/>
                <a:gd fmla="*/ 18614 w 19000" name="TX24"/>
                <a:gd fmla="*/ 20891 h 23489" name="TY24"/>
                <a:gd fmla="*/ 15274 w 19000" name="TX25"/>
                <a:gd fmla="*/ 14682 h 23489" name="TY25"/>
                <a:gd fmla="*/ 14981 w 19000" name="TX26"/>
                <a:gd fmla="*/ 14420 h 23489" name="TY26"/>
                <a:gd fmla="*/ 14923 w 19000" name="TX27"/>
                <a:gd fmla="*/ 14431 h 23489" name="TY27"/>
                <a:gd fmla="*/ 15033 w 19000" name="TX28"/>
                <a:gd fmla="*/ 12668 h 23489" name="TY28"/>
                <a:gd fmla="*/ 14760 w 19000" name="TX29"/>
                <a:gd fmla="*/ 12230 h 23489" name="TY29"/>
                <a:gd fmla="*/ 14748 w 19000" name="TX30"/>
                <a:gd fmla="*/ 11748 h 23489" name="TY30"/>
                <a:gd fmla="*/ 14825 w 19000" name="TX31"/>
                <a:gd fmla="*/ 6799 h 23489" name="TY31"/>
                <a:gd fmla="*/ 14825 w 19000" name="TX32"/>
                <a:gd fmla="*/ 6799 h 23489" name="TY32"/>
                <a:gd fmla="*/ 15657 w 19000" name="TX33"/>
                <a:gd fmla="*/ 8541 h 23489" name="TY33"/>
                <a:gd fmla="*/ 18996 w 19000" name="TX34"/>
                <a:gd fmla="*/ 5048 h 23489" name="TY34"/>
                <a:gd fmla="*/ 15395 w 19000" name="TX35"/>
                <a:gd fmla="*/ 1435 h 23489" name="TY35"/>
                <a:gd fmla="*/ 14322 w 19000" name="TX36"/>
                <a:gd fmla="*/ 373 h 23489" name="TY36"/>
                <a:gd fmla="*/ 12710 w 19000" name="TX37"/>
                <a:gd fmla="*/ 1 h 23489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9000" h="23489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9" name="도형 211"/>
            <p:cNvSpPr>
              <a:spLocks/>
            </p:cNvSpPr>
            <p:nvPr/>
          </p:nvSpPr>
          <p:spPr>
            <a:xfrm rot="0">
              <a:off x="6038215" y="1281430"/>
              <a:ext cx="64770" cy="26670"/>
            </a:xfrm>
            <a:custGeom>
              <a:gdLst>
                <a:gd fmla="*/ 2858 w 2862" name="TX0"/>
                <a:gd fmla="*/ 1 h 1143" name="TY0"/>
                <a:gd fmla="*/ 2858 w 2862" name="TX1"/>
                <a:gd fmla="*/ 1 h 1143" name="TY1"/>
                <a:gd fmla="*/ 329 w 2862" name="TX2"/>
                <a:gd fmla="*/ 921 h 1143" name="TY2"/>
                <a:gd fmla="*/ 0 w 2862" name="TX3"/>
                <a:gd fmla="*/ 1140 h 1143" name="TY3"/>
                <a:gd fmla="*/ 2858 w 2862" name="TX4"/>
                <a:gd fmla="*/ 1 h 114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862" h="1143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0" name="도형 212"/>
            <p:cNvSpPr>
              <a:spLocks/>
            </p:cNvSpPr>
            <p:nvPr/>
          </p:nvSpPr>
          <p:spPr>
            <a:xfrm rot="0">
              <a:off x="6274435" y="1410335"/>
              <a:ext cx="21590" cy="40640"/>
            </a:xfrm>
            <a:custGeom>
              <a:gdLst>
                <a:gd fmla="*/ 0 w 890" name="TX0"/>
                <a:gd fmla="*/ 0 h 1756" name="TY0"/>
                <a:gd fmla="*/ 0 w 890" name="TX1"/>
                <a:gd fmla="*/ 22 h 1756" name="TY1"/>
                <a:gd fmla="*/ 63 w 890" name="TX2"/>
                <a:gd fmla="*/ 230 h 1756" name="TY2"/>
                <a:gd fmla="*/ 63 w 890" name="TX3"/>
                <a:gd fmla="*/ 230 h 1756" name="TY3"/>
                <a:gd fmla="*/ 0 w 890" name="TX4"/>
                <a:gd fmla="*/ 0 h 1756" name="TY4"/>
                <a:gd fmla="*/ 63 w 890" name="TX6"/>
                <a:gd fmla="*/ 230 h 1756" name="TY6"/>
                <a:gd fmla="*/ 90 w 890" name="TX7"/>
                <a:gd fmla="*/ 314 h 1756" name="TY7"/>
                <a:gd fmla="*/ 90 w 890" name="TX8"/>
                <a:gd fmla="*/ 314 h 1756" name="TY8"/>
                <a:gd fmla="*/ 63 w 890" name="TX9"/>
                <a:gd fmla="*/ 230 h 1756" name="TY9"/>
                <a:gd fmla="*/ 90 w 890" name="TX11"/>
                <a:gd fmla="*/ 314 h 1756" name="TY11"/>
                <a:gd fmla="*/ 90 w 890" name="TX12"/>
                <a:gd fmla="*/ 314 h 1756" name="TY12"/>
                <a:gd fmla="*/ 110 w 890" name="TX13"/>
                <a:gd fmla="*/ 384 h 1756" name="TY13"/>
                <a:gd fmla="*/ 110 w 890" name="TX14"/>
                <a:gd fmla="*/ 373 h 1756" name="TY14"/>
                <a:gd fmla="*/ 90 w 890" name="TX15"/>
                <a:gd fmla="*/ 314 h 1756" name="TY15"/>
                <a:gd fmla="*/ 120 w 890" name="TX17"/>
                <a:gd fmla="*/ 406 h 1756" name="TY17"/>
                <a:gd fmla="*/ 120 w 890" name="TX18"/>
                <a:gd fmla="*/ 416 h 1756" name="TY18"/>
                <a:gd fmla="*/ 832 w 890" name="TX19"/>
                <a:gd fmla="*/ 1752 h 1756" name="TY19"/>
                <a:gd fmla="*/ 887 w 890" name="TX20"/>
                <a:gd fmla="*/ 1720 h 1756" name="TY20"/>
                <a:gd fmla="*/ 887 w 890" name="TX21"/>
                <a:gd fmla="*/ 1708 h 1756" name="TY21"/>
                <a:gd fmla="*/ 832 w 890" name="TX22"/>
                <a:gd fmla="*/ 1742 h 1756" name="TY22"/>
                <a:gd fmla="*/ 120 w 890" name="TX23"/>
                <a:gd fmla="*/ 406 h 175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0" h="1756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1" name="도형 213"/>
            <p:cNvSpPr>
              <a:spLocks/>
            </p:cNvSpPr>
            <p:nvPr/>
          </p:nvSpPr>
          <p:spPr>
            <a:xfrm rot="0">
              <a:off x="6045835" y="1452880"/>
              <a:ext cx="3810" cy="15240"/>
            </a:xfrm>
            <a:custGeom>
              <a:gdLst>
                <a:gd fmla="*/ 0 w 113" name="TX0"/>
                <a:gd fmla="*/ 1 h 650" name="TY0"/>
                <a:gd fmla="*/ 0 w 113" name="TX1"/>
                <a:gd fmla="*/ 1 h 650" name="TY1"/>
                <a:gd fmla="*/ 77 w 113" name="TX2"/>
                <a:gd fmla="*/ 515 h 650" name="TY2"/>
                <a:gd fmla="*/ 110 w 113" name="TX3"/>
                <a:gd fmla="*/ 646 h 650" name="TY3"/>
                <a:gd fmla="*/ 55 w 113" name="TX4"/>
                <a:gd fmla="*/ 154 h 650" name="TY4"/>
                <a:gd fmla="*/ 0 w 113" name="TX5"/>
                <a:gd fmla="*/ 1 h 65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3" h="650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2" name="도형 214"/>
            <p:cNvSpPr>
              <a:spLocks/>
            </p:cNvSpPr>
            <p:nvPr/>
          </p:nvSpPr>
          <p:spPr>
            <a:xfrm rot="0">
              <a:off x="6274435" y="1458595"/>
              <a:ext cx="3810" cy="50800"/>
            </a:xfrm>
            <a:custGeom>
              <a:gdLst>
                <a:gd fmla="*/ 121 w 124" name="TX0"/>
                <a:gd fmla="*/ 0 h 2254" name="TY0"/>
                <a:gd fmla="*/ 0 w 124" name="TX1"/>
                <a:gd fmla="*/ 2240 h 2254" name="TY1"/>
                <a:gd fmla="*/ 0 w 124" name="TX2"/>
                <a:gd fmla="*/ 2251 h 2254" name="TY2"/>
                <a:gd fmla="*/ 121 w 124" name="TX3"/>
                <a:gd fmla="*/ 0 h 225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4" h="2254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3" name="도형 215"/>
            <p:cNvSpPr>
              <a:spLocks/>
            </p:cNvSpPr>
            <p:nvPr/>
          </p:nvSpPr>
          <p:spPr>
            <a:xfrm rot="0">
              <a:off x="6045835" y="1464945"/>
              <a:ext cx="6350" cy="52070"/>
            </a:xfrm>
            <a:custGeom>
              <a:gdLst>
                <a:gd fmla="*/ 1 w 223" name="TX0"/>
                <a:gd fmla="*/ 2246 h 2271" name="TY0"/>
                <a:gd fmla="*/ 105 w 223" name="TX1"/>
                <a:gd fmla="*/ 2267 h 2271" name="TY1"/>
                <a:gd fmla="*/ 105 w 223" name="TX2"/>
                <a:gd fmla="*/ 2267 h 2271" name="TY2"/>
                <a:gd fmla="*/ 1 w 223" name="TX3"/>
                <a:gd fmla="*/ 2246 h 2271" name="TY3"/>
                <a:gd fmla="*/ 105 w 223" name="TX5"/>
                <a:gd fmla="*/ 2267 h 2271" name="TY5"/>
                <a:gd fmla="*/ 110 w 223" name="TX6"/>
                <a:gd fmla="*/ 2267 h 2271" name="TY6"/>
                <a:gd fmla="*/ 113 w 223" name="TX7"/>
                <a:gd fmla="*/ 2267 h 2271" name="TY7"/>
                <a:gd fmla="*/ 113 w 223" name="TX8"/>
                <a:gd fmla="*/ 2267 h 2271" name="TY8"/>
                <a:gd fmla="*/ 105 w 223" name="TX9"/>
                <a:gd fmla="*/ 2267 h 2271" name="TY9"/>
                <a:gd fmla="*/ 78 w 223" name="TX11"/>
                <a:gd fmla="*/ 1 h 2271" name="TY11"/>
                <a:gd fmla="*/ 144 w 223" name="TX12"/>
                <a:gd fmla="*/ 2256 h 2271" name="TY12"/>
                <a:gd fmla="*/ 113 w 223" name="TX13"/>
                <a:gd fmla="*/ 2267 h 2271" name="TY13"/>
                <a:gd fmla="*/ 113 w 223" name="TX14"/>
                <a:gd fmla="*/ 2267 h 2271" name="TY14"/>
                <a:gd fmla="*/ 122 w 223" name="TX15"/>
                <a:gd fmla="*/ 2267 h 2271" name="TY15"/>
                <a:gd fmla="*/ 144 w 223" name="TX16"/>
                <a:gd fmla="*/ 2267 h 2271" name="TY16"/>
                <a:gd fmla="*/ 110 w 223" name="TX17"/>
                <a:gd fmla="*/ 132 h 2271" name="TY17"/>
                <a:gd fmla="*/ 78 w 223" name="TX18"/>
                <a:gd fmla="*/ 1 h 227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23" h="2271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4" name="도형 216"/>
            <p:cNvSpPr>
              <a:spLocks/>
            </p:cNvSpPr>
            <p:nvPr/>
          </p:nvSpPr>
          <p:spPr>
            <a:xfrm rot="0">
              <a:off x="6273165" y="1507490"/>
              <a:ext cx="10160" cy="71120"/>
            </a:xfrm>
            <a:custGeom>
              <a:gdLst>
                <a:gd fmla="*/ 88 w 409" name="TX0"/>
                <a:gd fmla="*/ 0 h 3157" name="TY0"/>
                <a:gd fmla="*/ 86 w 409" name="TX1"/>
                <a:gd fmla="*/ 13 h 3157" name="TY1"/>
                <a:gd fmla="*/ 86 w 409" name="TX2"/>
                <a:gd fmla="*/ 13 h 3157" name="TY2"/>
                <a:gd fmla="*/ 88 w 409" name="TX3"/>
                <a:gd fmla="*/ 0 h 3157" name="TY3"/>
                <a:gd fmla="*/ 86 w 409" name="TX5"/>
                <a:gd fmla="*/ 13 h 3157" name="TY5"/>
                <a:gd fmla="*/ 22 w 409" name="TX6"/>
                <a:gd fmla="*/ 492 h 3157" name="TY6"/>
                <a:gd fmla="*/ 0 w 409" name="TX7"/>
                <a:gd fmla="*/ 764 h 3157" name="TY7"/>
                <a:gd fmla="*/ 0 w 409" name="TX8"/>
                <a:gd fmla="*/ 764 h 3157" name="TY8"/>
                <a:gd fmla="*/ 22 w 409" name="TX9"/>
                <a:gd fmla="*/ 504 h 3157" name="TY9"/>
                <a:gd fmla="*/ 86 w 409" name="TX10"/>
                <a:gd fmla="*/ 13 h 3157" name="TY10"/>
                <a:gd fmla="*/ 406 w 409" name="TX12"/>
                <a:gd fmla="*/ 1850 h 3157" name="TY12"/>
                <a:gd fmla="*/ 406 w 409" name="TX13"/>
                <a:gd fmla="*/ 1850 h 3157" name="TY13"/>
                <a:gd fmla="*/ 241 w 409" name="TX14"/>
                <a:gd fmla="*/ 2737 h 3157" name="TY14"/>
                <a:gd fmla="*/ 253 w 409" name="TX15"/>
                <a:gd fmla="*/ 2726 h 3157" name="TY15"/>
                <a:gd fmla="*/ 406 w 409" name="TX16"/>
                <a:gd fmla="*/ 1850 h 3157" name="TY16"/>
                <a:gd fmla="*/ 241 w 409" name="TX18"/>
                <a:gd fmla="*/ 2781 h 3157" name="TY18"/>
                <a:gd fmla="*/ 231 w 409" name="TX19"/>
                <a:gd fmla="*/ 2791 h 3157" name="TY19"/>
                <a:gd fmla="*/ 197 w 409" name="TX20"/>
                <a:gd fmla="*/ 3153 h 3157" name="TY20"/>
                <a:gd fmla="*/ 241 w 409" name="TX21"/>
                <a:gd fmla="*/ 2781 h 3157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09" h="3157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5" name="도형 217"/>
            <p:cNvSpPr>
              <a:spLocks/>
            </p:cNvSpPr>
            <p:nvPr/>
          </p:nvSpPr>
          <p:spPr>
            <a:xfrm rot="0">
              <a:off x="6356985" y="1720215"/>
              <a:ext cx="1270" cy="1270"/>
            </a:xfrm>
            <a:custGeom>
              <a:gdLst>
                <a:gd fmla="*/ 1 w 4" name="TX0"/>
                <a:gd fmla="*/ 0 h 4" name="TY0"/>
                <a:gd fmla="*/ 1 w 4" name="TX1"/>
                <a:gd fmla="*/ 0 h 4" name="TY1"/>
                <a:gd fmla="*/ 1 w 4" name="TX2"/>
                <a:gd fmla="*/ 0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6" name="도형 218"/>
            <p:cNvSpPr>
              <a:spLocks/>
            </p:cNvSpPr>
            <p:nvPr/>
          </p:nvSpPr>
          <p:spPr>
            <a:xfrm rot="0">
              <a:off x="6356985" y="1719580"/>
              <a:ext cx="2540" cy="2540"/>
            </a:xfrm>
            <a:custGeom>
              <a:gdLst>
                <a:gd fmla="*/ 1 w 70" name="TX0"/>
                <a:gd fmla="*/ 0 h 26" name="TY0"/>
                <a:gd fmla="*/ 11 w 70" name="TX1"/>
                <a:gd fmla="*/ 12 h 26" name="TY1"/>
                <a:gd fmla="*/ 67 w 70" name="TX2"/>
                <a:gd fmla="*/ 22 h 26" name="TY2"/>
                <a:gd fmla="*/ 55 w 70" name="TX3"/>
                <a:gd fmla="*/ 12 h 26" name="TY3"/>
                <a:gd fmla="*/ 1 w 70" name="TX4"/>
                <a:gd fmla="*/ 0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26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7" name="도형 219"/>
            <p:cNvSpPr>
              <a:spLocks/>
            </p:cNvSpPr>
            <p:nvPr/>
          </p:nvSpPr>
          <p:spPr>
            <a:xfrm rot="0">
              <a:off x="6356350" y="1719580"/>
              <a:ext cx="2540" cy="2540"/>
            </a:xfrm>
            <a:custGeom>
              <a:gdLst>
                <a:gd fmla="*/ 1 w 26" name="TX0"/>
                <a:gd fmla="*/ 0 h 15" name="TY0"/>
                <a:gd fmla="*/ 1 w 26" name="TX1"/>
                <a:gd fmla="*/ 12 h 15" name="TY1"/>
                <a:gd fmla="*/ 22 w 26" name="TX2"/>
                <a:gd fmla="*/ 12 h 15" name="TY2"/>
                <a:gd fmla="*/ 12 w 26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15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8" name="도형 220"/>
            <p:cNvSpPr>
              <a:spLocks/>
            </p:cNvSpPr>
            <p:nvPr/>
          </p:nvSpPr>
          <p:spPr>
            <a:xfrm rot="0">
              <a:off x="6061075" y="1718945"/>
              <a:ext cx="297180" cy="60960"/>
            </a:xfrm>
            <a:custGeom>
              <a:gdLst>
                <a:gd fmla="*/ 12876 w 13437" name="TX0"/>
                <a:gd fmla="*/ 0 h 2686" name="TY0"/>
                <a:gd fmla="*/ 11988 w 13437" name="TX1"/>
                <a:gd fmla="*/ 110 h 2686" name="TY1"/>
                <a:gd fmla="*/ 11983 w 13437" name="TX2"/>
                <a:gd fmla="*/ 119 h 2686" name="TY2"/>
                <a:gd fmla="*/ 11983 w 13437" name="TX3"/>
                <a:gd fmla="*/ 119 h 2686" name="TY3"/>
                <a:gd fmla="*/ 12876 w 13437" name="TX4"/>
                <a:gd fmla="*/ 22 h 2686" name="TY4"/>
                <a:gd fmla="*/ 13434 w 13437" name="TX5"/>
                <a:gd fmla="*/ 66 h 2686" name="TY5"/>
                <a:gd fmla="*/ 13434 w 13437" name="TX6"/>
                <a:gd fmla="*/ 54 h 2686" name="TY6"/>
                <a:gd fmla="*/ 12876 w 13437" name="TX7"/>
                <a:gd fmla="*/ 0 h 2686" name="TY7"/>
                <a:gd fmla="*/ 11983 w 13437" name="TX9"/>
                <a:gd fmla="*/ 119 h 2686" name="TY9"/>
                <a:gd fmla="*/ 11978 w 13437" name="TX10"/>
                <a:gd fmla="*/ 120 h 2686" name="TY10"/>
                <a:gd fmla="*/ 11983 w 13437" name="TX11"/>
                <a:gd fmla="*/ 119 h 2686" name="TY11"/>
                <a:gd fmla="*/ 0 w 13437" name="TX13"/>
                <a:gd fmla="*/ 295 h 2686" name="TY13"/>
                <a:gd fmla="*/ 230 w 13437" name="TX14"/>
                <a:gd fmla="*/ 350 h 2686" name="TY14"/>
                <a:gd fmla="*/ 1368 w 13437" name="TX15"/>
                <a:gd fmla="*/ 755 h 2686" name="TY15"/>
                <a:gd fmla="*/ 5321 w 13437" name="TX16"/>
                <a:gd fmla="*/ 2660 h 2686" name="TY16"/>
                <a:gd fmla="*/ 5704 w 13437" name="TX17"/>
                <a:gd fmla="*/ 2682 h 2686" name="TY17"/>
                <a:gd fmla="*/ 9394 w 13437" name="TX18"/>
                <a:gd fmla="*/ 1281 h 2686" name="TY18"/>
                <a:gd fmla="*/ 9952 w 13437" name="TX19"/>
                <a:gd fmla="*/ 964 h 2686" name="TY19"/>
                <a:gd fmla="*/ 9952 w 13437" name="TX20"/>
                <a:gd fmla="*/ 952 h 2686" name="TY20"/>
                <a:gd fmla="*/ 9394 w 13437" name="TX21"/>
                <a:gd fmla="*/ 1270 h 2686" name="TY21"/>
                <a:gd fmla="*/ 5704 w 13437" name="TX22"/>
                <a:gd fmla="*/ 2660 h 2686" name="TY22"/>
                <a:gd fmla="*/ 5321 w 13437" name="TX23"/>
                <a:gd fmla="*/ 2638 h 2686" name="TY23"/>
                <a:gd fmla="*/ 1368 w 13437" name="TX24"/>
                <a:gd fmla="*/ 745 h 2686" name="TY24"/>
                <a:gd fmla="*/ 230 w 13437" name="TX25"/>
                <a:gd fmla="*/ 339 h 2686" name="TY25"/>
                <a:gd fmla="*/ 0 w 13437" name="TX26"/>
                <a:gd fmla="*/ 295 h 268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437" h="2686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9" name="도형 221"/>
            <p:cNvSpPr>
              <a:spLocks/>
            </p:cNvSpPr>
            <p:nvPr/>
          </p:nvSpPr>
          <p:spPr>
            <a:xfrm rot="0">
              <a:off x="5981065" y="1260475"/>
              <a:ext cx="378460" cy="518160"/>
            </a:xfrm>
            <a:custGeom>
              <a:gdLst>
                <a:gd fmla="*/ 12373 w 17150" name="TX0"/>
                <a:gd fmla="*/ 121 h 23478" name="TY0"/>
                <a:gd fmla="*/ 12187 w 17150" name="TX1"/>
                <a:gd fmla="*/ 767 h 23478" name="TY1"/>
                <a:gd fmla="*/ 12362 w 17150" name="TX2"/>
                <a:gd fmla="*/ 1358 h 23478" name="TY2"/>
                <a:gd fmla="*/ 12515 w 17150" name="TX3"/>
                <a:gd fmla="*/ 1982 h 23478" name="TY3"/>
                <a:gd fmla="*/ 13008 w 17150" name="TX4"/>
                <a:gd fmla="*/ 471 h 23478" name="TY4"/>
                <a:gd fmla="*/ 12866 w 17150" name="TX5"/>
                <a:gd fmla="*/ 372 h 23478" name="TY5"/>
                <a:gd fmla="*/ 12373 w 17150" name="TX6"/>
                <a:gd fmla="*/ 121 h 23478" name="TY6"/>
                <a:gd fmla="*/ 13380 w 17150" name="TX8"/>
                <a:gd fmla="*/ 1993 h 23478" name="TY8"/>
                <a:gd fmla="*/ 13523 w 17150" name="TX9"/>
                <a:gd fmla="*/ 2311 h 23478" name="TY9"/>
                <a:gd fmla="*/ 13654 w 17150" name="TX10"/>
                <a:gd fmla="*/ 2639 h 23478" name="TY10"/>
                <a:gd fmla="*/ 13752 w 17150" name="TX11"/>
                <a:gd fmla="*/ 2968 h 23478" name="TY11"/>
                <a:gd fmla="*/ 13774 w 17150" name="TX12"/>
                <a:gd fmla="*/ 3055 h 23478" name="TY12"/>
                <a:gd fmla="*/ 13796 w 17150" name="TX13"/>
                <a:gd fmla="*/ 3143 h 23478" name="TY13"/>
                <a:gd fmla="*/ 13796 w 17150" name="TX14"/>
                <a:gd fmla="*/ 3143 h 23478" name="TY14"/>
                <a:gd fmla="*/ 13764 w 17150" name="TX15"/>
                <a:gd fmla="*/ 3055 h 23478" name="TY15"/>
                <a:gd fmla="*/ 13742 w 17150" name="TX16"/>
                <a:gd fmla="*/ 2978 h 23478" name="TY16"/>
                <a:gd fmla="*/ 13632 w 17150" name="TX17"/>
                <a:gd fmla="*/ 2639 h 23478" name="TY17"/>
                <a:gd fmla="*/ 13511 w 17150" name="TX18"/>
                <a:gd fmla="*/ 2321 h 23478" name="TY18"/>
                <a:gd fmla="*/ 13380 w 17150" name="TX19"/>
                <a:gd fmla="*/ 1993 h 23478" name="TY19"/>
                <a:gd fmla="*/ 13807 w 17150" name="TX21"/>
                <a:gd fmla="*/ 3185 h 23478" name="TY21"/>
                <a:gd fmla="*/ 13840 w 17150" name="TX22"/>
                <a:gd fmla="*/ 3307 h 23478" name="TY22"/>
                <a:gd fmla="*/ 13818 w 17150" name="TX23"/>
                <a:gd fmla="*/ 3231 h 23478" name="TY23"/>
                <a:gd fmla="*/ 13807 w 17150" name="TX24"/>
                <a:gd fmla="*/ 3185 h 23478" name="TY24"/>
                <a:gd fmla="*/ 11343 w 17150" name="TX26"/>
                <a:gd fmla="*/ 3516 h 23478" name="TY26"/>
                <a:gd fmla="*/ 11343 w 17150" name="TX27"/>
                <a:gd fmla="*/ 3516 h 23478" name="TY27"/>
                <a:gd fmla="*/ 11223 w 17150" name="TX28"/>
                <a:gd fmla="*/ 4270 h 23478" name="TY28"/>
                <a:gd fmla="*/ 11343 w 17150" name="TX29"/>
                <a:gd fmla="*/ 3516 h 23478" name="TY29"/>
                <a:gd fmla="*/ 11136 w 17150" name="TX31"/>
                <a:gd fmla="*/ 6964 h 23478" name="TY31"/>
                <a:gd fmla="*/ 11070 w 17150" name="TX32"/>
                <a:gd fmla="*/ 7019 h 23478" name="TY32"/>
                <a:gd fmla="*/ 11004 w 17150" name="TX33"/>
                <a:gd fmla="*/ 7063 h 23478" name="TY33"/>
                <a:gd fmla="*/ 10873 w 17150" name="TX34"/>
                <a:gd fmla="*/ 7161 h 23478" name="TY34"/>
                <a:gd fmla="*/ 10742 w 17150" name="TX35"/>
                <a:gd fmla="*/ 7248 h 23478" name="TY35"/>
                <a:gd fmla="*/ 10610 w 17150" name="TX36"/>
                <a:gd fmla="*/ 7336 h 23478" name="TY36"/>
                <a:gd fmla="*/ 10730 w 17150" name="TX37"/>
                <a:gd fmla="*/ 7238 h 23478" name="TY37"/>
                <a:gd fmla="*/ 10862 w 17150" name="TX38"/>
                <a:gd fmla="*/ 7150 h 23478" name="TY38"/>
                <a:gd fmla="*/ 10993 w 17150" name="TX39"/>
                <a:gd fmla="*/ 7051 h 23478" name="TY39"/>
                <a:gd fmla="*/ 11059 w 17150" name="TX40"/>
                <a:gd fmla="*/ 7007 h 23478" name="TY40"/>
                <a:gd fmla="*/ 11136 w 17150" name="TX41"/>
                <a:gd fmla="*/ 6964 h 23478" name="TY41"/>
                <a:gd fmla="*/ 2160 w 17150" name="TX43"/>
                <a:gd fmla="*/ 9472 h 23478" name="TY43"/>
                <a:gd fmla="*/ 2160 w 17150" name="TX44"/>
                <a:gd fmla="*/ 9472 h 23478" name="TY44"/>
                <a:gd fmla="*/ 2158 w 17150" name="TX45"/>
                <a:gd fmla="*/ 9482 h 23478" name="TY45"/>
                <a:gd fmla="*/ 2125 w 17150" name="TX46"/>
                <a:gd fmla="*/ 9515 h 23478" name="TY46"/>
                <a:gd fmla="*/ 2092 w 17150" name="TX47"/>
                <a:gd fmla="*/ 9537 h 23478" name="TY47"/>
                <a:gd fmla="*/ 2059 w 17150" name="TX48"/>
                <a:gd fmla="*/ 9559 h 23478" name="TY48"/>
                <a:gd fmla="*/ 1906 w 17150" name="TX49"/>
                <a:gd fmla="*/ 9613 h 23478" name="TY49"/>
                <a:gd fmla="*/ 1862 w 17150" name="TX50"/>
                <a:gd fmla="*/ 9613 h 23478" name="TY50"/>
                <a:gd fmla="*/ 1742 w 17150" name="TX51"/>
                <a:gd fmla="*/ 9591 h 23478" name="TY51"/>
                <a:gd fmla="*/ 1698 w 17150" name="TX52"/>
                <a:gd fmla="*/ 9581 h 23478" name="TY52"/>
                <a:gd fmla="*/ 1665 w 17150" name="TX53"/>
                <a:gd fmla="*/ 9559 h 23478" name="TY53"/>
                <a:gd fmla="*/ 1632 w 17150" name="TX54"/>
                <a:gd fmla="*/ 9537 h 23478" name="TY54"/>
                <a:gd fmla="*/ 1599 w 17150" name="TX55"/>
                <a:gd fmla="*/ 9504 h 23478" name="TY55"/>
                <a:gd fmla="*/ 1599 w 17150" name="TX56"/>
                <a:gd fmla="*/ 9504 h 23478" name="TY56"/>
                <a:gd fmla="*/ 1742 w 17150" name="TX57"/>
                <a:gd fmla="*/ 9581 h 23478" name="TY57"/>
                <a:gd fmla="*/ 1851 w 17150" name="TX58"/>
                <a:gd fmla="*/ 9591 h 23478" name="TY58"/>
                <a:gd fmla="*/ 1895 w 17150" name="TX59"/>
                <a:gd fmla="*/ 9591 h 23478" name="TY59"/>
                <a:gd fmla="*/ 2049 w 17150" name="TX60"/>
                <a:gd fmla="*/ 9547 h 23478" name="TY60"/>
                <a:gd fmla="*/ 2160 w 17150" name="TX61"/>
                <a:gd fmla="*/ 9472 h 23478" name="TY61"/>
                <a:gd fmla="*/ 4895 w 17150" name="TX63"/>
                <a:gd fmla="*/ 9187 h 23478" name="TY63"/>
                <a:gd fmla="*/ 4895 w 17150" name="TX64"/>
                <a:gd fmla="*/ 9187 h 23478" name="TY64"/>
                <a:gd fmla="*/ 6822 w 17150" name="TX65"/>
                <a:gd fmla="*/ 10117 h 23478" name="TY65"/>
                <a:gd fmla="*/ 7873 w 17150" name="TX66"/>
                <a:gd fmla="*/ 10369 h 23478" name="TY66"/>
                <a:gd fmla="*/ 8935 w 17150" name="TX67"/>
                <a:gd fmla="*/ 10511 h 23478" name="TY67"/>
                <a:gd fmla="*/ 7873 w 17150" name="TX68"/>
                <a:gd fmla="*/ 10380 h 23478" name="TY68"/>
                <a:gd fmla="*/ 6822 w 17150" name="TX69"/>
                <a:gd fmla="*/ 10128 h 23478" name="TY69"/>
                <a:gd fmla="*/ 4895 w 17150" name="TX70"/>
                <a:gd fmla="*/ 9187 h 23478" name="TY70"/>
                <a:gd fmla="*/ 10527 w 17150" name="TX72"/>
                <a:gd fmla="*/ 10569 h 23478" name="TY72"/>
                <a:gd fmla="*/ 10527 w 17150" name="TX73"/>
                <a:gd fmla="*/ 10569 h 23478" name="TY73"/>
                <a:gd fmla="*/ 10238 w 17150" name="TX74"/>
                <a:gd fmla="*/ 10588 h 23478" name="TY74"/>
                <a:gd fmla="*/ 10019 w 17150" name="TX75"/>
                <a:gd fmla="*/ 10577 h 23478" name="TY75"/>
                <a:gd fmla="*/ 10260 w 17150" name="TX76"/>
                <a:gd fmla="*/ 10577 h 23478" name="TY76"/>
                <a:gd fmla="*/ 10527 w 17150" name="TX77"/>
                <a:gd fmla="*/ 10569 h 23478" name="TY77"/>
                <a:gd fmla="*/ 10939 w 17150" name="TX79"/>
                <a:gd fmla="*/ 0 h 23478" name="TY79"/>
                <a:gd fmla="*/ 9417 w 17150" name="TX80"/>
                <a:gd fmla="*/ 3121 h 23478" name="TY80"/>
                <a:gd fmla="*/ 9044 w 17150" name="TX81"/>
                <a:gd fmla="*/ 3450 h 23478" name="TY81"/>
                <a:gd fmla="*/ 8859 w 17150" name="TX82"/>
                <a:gd fmla="*/ 3493 h 23478" name="TY82"/>
                <a:gd fmla="*/ 8618 w 17150" name="TX83"/>
                <a:gd fmla="*/ 3406 h 23478" name="TY83"/>
                <a:gd fmla="*/ 8355 w 17150" name="TX84"/>
                <a:gd fmla="*/ 3635 h 23478" name="TY84"/>
                <a:gd fmla="*/ 8136 w 17150" name="TX85"/>
                <a:gd fmla="*/ 3800 h 23478" name="TY85"/>
                <a:gd fmla="*/ 7917 w 17150" name="TX86"/>
                <a:gd fmla="*/ 3964 h 23478" name="TY86"/>
                <a:gd fmla="*/ 7676 w 17150" name="TX87"/>
                <a:gd fmla="*/ 4106 h 23478" name="TY87"/>
                <a:gd fmla="*/ 7906 w 17150" name="TX88"/>
                <a:gd fmla="*/ 3953 h 23478" name="TY88"/>
                <a:gd fmla="*/ 8136 w 17150" name="TX89"/>
                <a:gd fmla="*/ 3788 h 23478" name="TY89"/>
                <a:gd fmla="*/ 8344 w 17150" name="TX90"/>
                <a:gd fmla="*/ 3625 h 23478" name="TY90"/>
                <a:gd fmla="*/ 8606 w 17150" name="TX91"/>
                <a:gd fmla="*/ 3394 h 23478" name="TY91"/>
                <a:gd fmla="*/ 8584 w 17150" name="TX92"/>
                <a:gd fmla="*/ 3372 h 23478" name="TY92"/>
                <a:gd fmla="*/ 9351 w 17150" name="TX93"/>
                <a:gd fmla="*/ 2168 h 23478" name="TY93"/>
                <a:gd fmla="*/ 10019 w 17150" name="TX94"/>
                <a:gd fmla="*/ 844 h 23478" name="TY94"/>
                <a:gd fmla="*/ 10358 w 17150" name="TX95"/>
                <a:gd fmla="*/ 12 h 23478" name="TY95"/>
                <a:gd fmla="*/ 10358 w 17150" name="TX96"/>
                <a:gd fmla="*/ 12 h 23478" name="TY96"/>
                <a:gd fmla="*/ 7774 w 17150" name="TX97"/>
                <a:gd fmla="*/ 252 h 23478" name="TY97"/>
                <a:gd fmla="*/ 7971 w 17150" name="TX98"/>
                <a:gd fmla="*/ 591 h 23478" name="TY98"/>
                <a:gd fmla="*/ 9351 w 17150" name="TX99"/>
                <a:gd fmla="*/ 1029 h 23478" name="TY99"/>
                <a:gd fmla="*/ 8661 w 17150" name="TX100"/>
                <a:gd fmla="*/ 2343 h 23478" name="TY100"/>
                <a:gd fmla="*/ 7085 w 17150" name="TX101"/>
                <a:gd fmla="*/ 3153 h 23478" name="TY101"/>
                <a:gd fmla="*/ 6866 w 17150" name="TX102"/>
                <a:gd fmla="*/ 3143 h 23478" name="TY102"/>
                <a:gd fmla="*/ 5859 w 17150" name="TX103"/>
                <a:gd fmla="*/ 2869 h 23478" name="TY103"/>
                <a:gd fmla="*/ 5070 w 17150" name="TX104"/>
                <a:gd fmla="*/ 2333 h 23478" name="TY104"/>
                <a:gd fmla="*/ 5267 w 17150" name="TX105"/>
                <a:gd fmla="*/ 2190 h 23478" name="TY105"/>
                <a:gd fmla="*/ 5246 w 17150" name="TX106"/>
                <a:gd fmla="*/ 2179 h 23478" name="TY106"/>
                <a:gd fmla="*/ 5508 w 17150" name="TX107"/>
                <a:gd fmla="*/ 2015 h 23478" name="TY107"/>
                <a:gd fmla="*/ 6022 w 17150" name="TX108"/>
                <a:gd fmla="*/ 1621 h 23478" name="TY108"/>
                <a:gd fmla="*/ 6143 w 17150" name="TX109"/>
                <a:gd fmla="*/ 1501 h 23478" name="TY109"/>
                <a:gd fmla="*/ 6078 w 17150" name="TX110"/>
                <a:gd fmla="*/ 712 h 23478" name="TY110"/>
                <a:gd fmla="*/ 5464 w 17150" name="TX111"/>
                <a:gd fmla="*/ 920 h 23478" name="TY111"/>
                <a:gd fmla="*/ 2606 w 17150" name="TX112"/>
                <a:gd fmla="*/ 2059 h 23478" name="TY112"/>
                <a:gd fmla="*/ 2431 w 17150" name="TX113"/>
                <a:gd fmla="*/ 2245 h 23478" name="TY113"/>
                <a:gd fmla="*/ 2409 w 17150" name="TX114"/>
                <a:gd fmla="*/ 2311 h 23478" name="TY114"/>
                <a:gd fmla="*/ 2421 w 17150" name="TX115"/>
                <a:gd fmla="*/ 2256 h 23478" name="TY115"/>
                <a:gd fmla="*/ 2421 w 17150" name="TX116"/>
                <a:gd fmla="*/ 2256 h 23478" name="TY116"/>
                <a:gd fmla="*/ 1917 w 17150" name="TX117"/>
                <a:gd fmla="*/ 3581 h 23478" name="TY117"/>
                <a:gd fmla="*/ 1621 w 17150" name="TX118"/>
                <a:gd fmla="*/ 5858 h 23478" name="TY118"/>
                <a:gd fmla="*/ 1402 w 17150" name="TX119"/>
                <a:gd fmla="*/ 7063 h 23478" name="TY119"/>
                <a:gd fmla="*/ 713 w 17150" name="TX120"/>
                <a:gd fmla="*/ 7654 h 23478" name="TY120"/>
                <a:gd fmla="*/ 964 w 17150" name="TX121"/>
                <a:gd fmla="*/ 7708 h 23478" name="TY121"/>
                <a:gd fmla="*/ 1348 w 17150" name="TX122"/>
                <a:gd fmla="*/ 7763 h 23478" name="TY122"/>
                <a:gd fmla="*/ 1654 w 17150" name="TX123"/>
                <a:gd fmla="*/ 7774 h 23478" name="TY123"/>
                <a:gd fmla="*/ 1840 w 17150" name="TX124"/>
                <a:gd fmla="*/ 7774 h 23478" name="TY124"/>
                <a:gd fmla="*/ 1939 w 17150" name="TX125"/>
                <a:gd fmla="*/ 7763 h 23478" name="TY125"/>
                <a:gd fmla="*/ 2027 w 17150" name="TX126"/>
                <a:gd fmla="*/ 7752 h 23478" name="TY126"/>
                <a:gd fmla="*/ 2125 w 17150" name="TX127"/>
                <a:gd fmla="*/ 7741 h 23478" name="TY127"/>
                <a:gd fmla="*/ 2027 w 17150" name="TX128"/>
                <a:gd fmla="*/ 7763 h 23478" name="TY128"/>
                <a:gd fmla="*/ 1939 w 17150" name="TX129"/>
                <a:gd fmla="*/ 7774 h 23478" name="TY129"/>
                <a:gd fmla="*/ 1840 w 17150" name="TX130"/>
                <a:gd fmla="*/ 7774 h 23478" name="TY130"/>
                <a:gd fmla="*/ 1742 w 17150" name="TX131"/>
                <a:gd fmla="*/ 7785 h 23478" name="TY131"/>
                <a:gd fmla="*/ 1621 w 17150" name="TX132"/>
                <a:gd fmla="*/ 7785 h 23478" name="TY132"/>
                <a:gd fmla="*/ 1348 w 17150" name="TX133"/>
                <a:gd fmla="*/ 7774 h 23478" name="TY133"/>
                <a:gd fmla="*/ 964 w 17150" name="TX134"/>
                <a:gd fmla="*/ 7720 h 23478" name="TY134"/>
                <a:gd fmla="*/ 701 w 17150" name="TX135"/>
                <a:gd fmla="*/ 7654 h 23478" name="TY135"/>
                <a:gd fmla="*/ 548 w 17150" name="TX136"/>
                <a:gd fmla="*/ 7676 h 23478" name="TY136"/>
                <a:gd fmla="*/ 428 w 17150" name="TX137"/>
                <a:gd fmla="*/ 7664 h 23478" name="TY137"/>
                <a:gd fmla="*/ 428 w 17150" name="TX138"/>
                <a:gd fmla="*/ 7664 h 23478" name="TY138"/>
                <a:gd fmla="*/ 1008 w 17150" name="TX139"/>
                <a:gd fmla="*/ 8661 h 23478" name="TY139"/>
                <a:gd fmla="*/ 1085 w 17150" name="TX140"/>
                <a:gd fmla="*/ 9734 h 23478" name="TY140"/>
                <a:gd fmla="*/ 1 w 17150" name="TX141"/>
                <a:gd fmla="*/ 10347 h 23478" name="TY141"/>
                <a:gd fmla="*/ 2957 w 17150" name="TX142"/>
                <a:gd fmla="*/ 11552 h 23478" name="TY142"/>
                <a:gd fmla="*/ 3066 w 17150" name="TX143"/>
                <a:gd fmla="*/ 11573 h 23478" name="TY143"/>
                <a:gd fmla="*/ 3100 w 17150" name="TX144"/>
                <a:gd fmla="*/ 11562 h 23478" name="TY144"/>
                <a:gd fmla="*/ 3034 w 17150" name="TX145"/>
                <a:gd fmla="*/ 9307 h 23478" name="TY145"/>
                <a:gd fmla="*/ 2618 w 17150" name="TX146"/>
                <a:gd fmla="*/ 7642 h 23478" name="TY146"/>
                <a:gd fmla="*/ 2267 w 17150" name="TX147"/>
                <a:gd fmla="*/ 5836 h 23478" name="TY147"/>
                <a:gd fmla="*/ 2202 w 17150" name="TX148"/>
                <a:gd fmla="*/ 5376 h 23478" name="TY148"/>
                <a:gd fmla="*/ 2278 w 17150" name="TX149"/>
                <a:gd fmla="*/ 5836 h 23478" name="TY149"/>
                <a:gd fmla="*/ 2628 w 17150" name="TX150"/>
                <a:gd fmla="*/ 7642 h 23478" name="TY150"/>
                <a:gd fmla="*/ 3023 w 17150" name="TX151"/>
                <a:gd fmla="*/ 9241 h 23478" name="TY151"/>
                <a:gd fmla="*/ 2946 w 17150" name="TX152"/>
                <a:gd fmla="*/ 8727 h 23478" name="TY152"/>
                <a:gd fmla="*/ 2946 w 17150" name="TX153"/>
                <a:gd fmla="*/ 8727 h 23478" name="TY153"/>
                <a:gd fmla="*/ 3001 w 17150" name="TX154"/>
                <a:gd fmla="*/ 8880 h 23478" name="TY154"/>
                <a:gd fmla="*/ 2530 w 17150" name="TX155"/>
                <a:gd fmla="*/ 4347 h 23478" name="TY155"/>
                <a:gd fmla="*/ 2530 w 17150" name="TX156"/>
                <a:gd fmla="*/ 4347 h 23478" name="TY156"/>
                <a:gd fmla="*/ 2596 w 17150" name="TX157"/>
                <a:gd fmla="*/ 4424 h 23478" name="TY157"/>
                <a:gd fmla="*/ 2443 w 17150" name="TX158"/>
                <a:gd fmla="*/ 3657 h 23478" name="TY158"/>
                <a:gd fmla="*/ 2377 w 17150" name="TX159"/>
                <a:gd fmla="*/ 2891 h 23478" name="TY159"/>
                <a:gd fmla="*/ 2377 w 17150" name="TX160"/>
                <a:gd fmla="*/ 2694 h 23478" name="TY160"/>
                <a:gd fmla="*/ 2387 w 17150" name="TX161"/>
                <a:gd fmla="*/ 2497 h 23478" name="TY161"/>
                <a:gd fmla="*/ 2409 w 17150" name="TX162"/>
                <a:gd fmla="*/ 2311 h 23478" name="TY162"/>
                <a:gd fmla="*/ 2409 w 17150" name="TX163"/>
                <a:gd fmla="*/ 2311 h 23478" name="TY163"/>
                <a:gd fmla="*/ 2387 w 17150" name="TX164"/>
                <a:gd fmla="*/ 2497 h 23478" name="TY164"/>
                <a:gd fmla="*/ 2387 w 17150" name="TX165"/>
                <a:gd fmla="*/ 2694 h 23478" name="TY165"/>
                <a:gd fmla="*/ 2387 w 17150" name="TX166"/>
                <a:gd fmla="*/ 2891 h 23478" name="TY166"/>
                <a:gd fmla="*/ 2453 w 17150" name="TX167"/>
                <a:gd fmla="*/ 3657 h 23478" name="TY167"/>
                <a:gd fmla="*/ 2606 w 17150" name="TX168"/>
                <a:gd fmla="*/ 4413 h 23478" name="TY168"/>
                <a:gd fmla="*/ 2606 w 17150" name="TX169"/>
                <a:gd fmla="*/ 4435 h 23478" name="TY169"/>
                <a:gd fmla="*/ 2727 w 17150" name="TX170"/>
                <a:gd fmla="*/ 4457 h 23478" name="TY170"/>
                <a:gd fmla="*/ 2979 w 17150" name="TX171"/>
                <a:gd fmla="*/ 4358 h 23478" name="TY171"/>
                <a:gd fmla="*/ 3297 w 17150" name="TX172"/>
                <a:gd fmla="*/ 3931 h 23478" name="TY172"/>
                <a:gd fmla="*/ 3767 w 17150" name="TX173"/>
                <a:gd fmla="*/ 3756 h 23478" name="TY173"/>
                <a:gd fmla="*/ 4019 w 17150" name="TX174"/>
                <a:gd fmla="*/ 3788 h 23478" name="TY174"/>
                <a:gd fmla="*/ 4709 w 17150" name="TX175"/>
                <a:gd fmla="*/ 4128 h 23478" name="TY175"/>
                <a:gd fmla="*/ 8377 w 17150" name="TX176"/>
                <a:gd fmla="*/ 5617 h 23478" name="TY176"/>
                <a:gd fmla="*/ 8486 w 17150" name="TX177"/>
                <a:gd fmla="*/ 5617 h 23478" name="TY177"/>
                <a:gd fmla="*/ 11037 w 17150" name="TX178"/>
                <a:gd fmla="*/ 4720 h 23478" name="TY178"/>
                <a:gd fmla="*/ 11223 w 17150" name="TX179"/>
                <a:gd fmla="*/ 4270 h 23478" name="TY179"/>
                <a:gd fmla="*/ 11223 w 17150" name="TX180"/>
                <a:gd fmla="*/ 4270 h 23478" name="TY180"/>
                <a:gd fmla="*/ 11048 w 17150" name="TX181"/>
                <a:gd fmla="*/ 4720 h 23478" name="TY181"/>
                <a:gd fmla="*/ 11311 w 17150" name="TX182"/>
                <a:gd fmla="*/ 4566 h 23478" name="TY182"/>
                <a:gd fmla="*/ 11311 w 17150" name="TX183"/>
                <a:gd fmla="*/ 4566 h 23478" name="TY183"/>
                <a:gd fmla="*/ 10906 w 17150" name="TX184"/>
                <a:gd fmla="*/ 5201 h 23478" name="TY184"/>
                <a:gd fmla="*/ 9504 w 17150" name="TX185"/>
                <a:gd fmla="*/ 6285 h 23478" name="TY185"/>
                <a:gd fmla="*/ 8574 w 17150" name="TX186"/>
                <a:gd fmla="*/ 6657 h 23478" name="TY186"/>
                <a:gd fmla="*/ 8443 w 17150" name="TX187"/>
                <a:gd fmla="*/ 6701 h 23478" name="TY187"/>
                <a:gd fmla="*/ 7949 w 17150" name="TX188"/>
                <a:gd fmla="*/ 6844 h 23478" name="TY188"/>
                <a:gd fmla="*/ 7085 w 17150" name="TX189"/>
                <a:gd fmla="*/ 7051 h 23478" name="TY189"/>
                <a:gd fmla="*/ 9307 w 17150" name="TX190"/>
                <a:gd fmla="*/ 7883 h 23478" name="TY190"/>
                <a:gd fmla="*/ 9691 w 17150" name="TX191"/>
                <a:gd fmla="*/ 7861 h 23478" name="TY191"/>
                <a:gd fmla="*/ 9691 w 17150" name="TX192"/>
                <a:gd fmla="*/ 7861 h 23478" name="TY192"/>
                <a:gd fmla="*/ 7161 w 17150" name="TX193"/>
                <a:gd fmla="*/ 8858 h 23478" name="TY193"/>
                <a:gd fmla="*/ 7008 w 17150" name="TX194"/>
                <a:gd fmla="*/ 8858 h 23478" name="TY194"/>
                <a:gd fmla="*/ 4129 w 17150" name="TX195"/>
                <a:gd fmla="*/ 8179 h 23478" name="TY195"/>
                <a:gd fmla="*/ 4129 w 17150" name="TX196"/>
                <a:gd fmla="*/ 8179 h 23478" name="TY196"/>
                <a:gd fmla="*/ 4829 w 17150" name="TX197"/>
                <a:gd fmla="*/ 9131 h 23478" name="TY197"/>
                <a:gd fmla="*/ 4851 w 17150" name="TX198"/>
                <a:gd fmla="*/ 9143 h 23478" name="TY198"/>
                <a:gd fmla="*/ 4895 w 17150" name="TX199"/>
                <a:gd fmla="*/ 9187 h 23478" name="TY199"/>
                <a:gd fmla="*/ 4862 w 17150" name="TX200"/>
                <a:gd fmla="*/ 9165 h 23478" name="TY200"/>
                <a:gd fmla="*/ 4862 w 17150" name="TX201"/>
                <a:gd fmla="*/ 9165 h 23478" name="TY201"/>
                <a:gd fmla="*/ 7687 w 17150" name="TX202"/>
                <a:gd fmla="*/ 11540 h 23478" name="TY202"/>
                <a:gd fmla="*/ 10391 w 17150" name="TX203"/>
                <a:gd fmla="*/ 12756 h 23478" name="TY203"/>
                <a:gd fmla="*/ 10720 w 17150" name="TX204"/>
                <a:gd fmla="*/ 12646 h 23478" name="TY204"/>
                <a:gd fmla="*/ 10720 w 17150" name="TX205"/>
                <a:gd fmla="*/ 12646 h 23478" name="TY205"/>
                <a:gd fmla="*/ 8946 w 17150" name="TX206"/>
                <a:gd fmla="*/ 13774 h 23478" name="TY206"/>
                <a:gd fmla="*/ 9669 w 17150" name="TX207"/>
                <a:gd fmla="*/ 13730 h 23478" name="TY207"/>
                <a:gd fmla="*/ 11343 w 17150" name="TX208"/>
                <a:gd fmla="*/ 13281 h 23478" name="TY208"/>
                <a:gd fmla="*/ 12723 w 17150" name="TX209"/>
                <a:gd fmla="*/ 12252 h 23478" name="TY209"/>
                <a:gd fmla="*/ 13216 w 17150" name="TX210"/>
                <a:gd fmla="*/ 11540 h 23478" name="TY210"/>
                <a:gd fmla="*/ 13358 w 17150" name="TX211"/>
                <a:gd fmla="*/ 11234 h 23478" name="TY211"/>
                <a:gd fmla="*/ 13479 w 17150" name="TX212"/>
                <a:gd fmla="*/ 8978 h 23478" name="TY212"/>
                <a:gd fmla="*/ 13479 w 17150" name="TX213"/>
                <a:gd fmla="*/ 8934 h 23478" name="TY213"/>
                <a:gd fmla="*/ 13446 w 17150" name="TX214"/>
                <a:gd fmla="*/ 9394 h 23478" name="TY214"/>
                <a:gd fmla="*/ 13467 w 17150" name="TX215"/>
                <a:gd fmla="*/ 8934 h 23478" name="TY215"/>
                <a:gd fmla="*/ 13479 w 17150" name="TX216"/>
                <a:gd fmla="*/ 8639 h 23478" name="TY216"/>
                <a:gd fmla="*/ 13369 w 17150" name="TX217"/>
                <a:gd fmla="*/ 6800 h 23478" name="TY217"/>
                <a:gd fmla="*/ 13369 w 17150" name="TX218"/>
                <a:gd fmla="*/ 6788 h 23478" name="TY218"/>
                <a:gd fmla="*/ 13479 w 17150" name="TX219"/>
                <a:gd fmla="*/ 7161 h 23478" name="TY219"/>
                <a:gd fmla="*/ 13402 w 17150" name="TX220"/>
                <a:gd fmla="*/ 5727 h 23478" name="TY220"/>
                <a:gd fmla="*/ 13194 w 17150" name="TX221"/>
                <a:gd fmla="*/ 3898 h 23478" name="TY221"/>
                <a:gd fmla="*/ 13129 w 17150" name="TX222"/>
                <a:gd fmla="*/ 3450 h 23478" name="TY222"/>
                <a:gd fmla="*/ 13041 w 17150" name="TX223"/>
                <a:gd fmla="*/ 3000 h 23478" name="TY223"/>
                <a:gd fmla="*/ 12953 w 17150" name="TX224"/>
                <a:gd fmla="*/ 2540 h 23478" name="TY224"/>
                <a:gd fmla="*/ 12876 w 17150" name="TX225"/>
                <a:gd fmla="*/ 2179 h 23478" name="TY225"/>
                <a:gd fmla="*/ 12964 w 17150" name="TX226"/>
                <a:gd fmla="*/ 2540 h 23478" name="TY226"/>
                <a:gd fmla="*/ 13051 w 17150" name="TX227"/>
                <a:gd fmla="*/ 3000 h 23478" name="TY227"/>
                <a:gd fmla="*/ 13129 w 17150" name="TX228"/>
                <a:gd fmla="*/ 3450 h 23478" name="TY228"/>
                <a:gd fmla="*/ 13205 w 17150" name="TX229"/>
                <a:gd fmla="*/ 3898 h 23478" name="TY229"/>
                <a:gd fmla="*/ 13424 w 17150" name="TX230"/>
                <a:gd fmla="*/ 5727 h 23478" name="TY230"/>
                <a:gd fmla="*/ 13489 w 17150" name="TX231"/>
                <a:gd fmla="*/ 7194 h 23478" name="TY231"/>
                <a:gd fmla="*/ 14201 w 17150" name="TX232"/>
                <a:gd fmla="*/ 8530 h 23478" name="TY232"/>
                <a:gd fmla="*/ 14256 w 17150" name="TX233"/>
                <a:gd fmla="*/ 8496 h 23478" name="TY233"/>
                <a:gd fmla="*/ 14300 w 17150" name="TX234"/>
                <a:gd fmla="*/ 8124 h 23478" name="TY234"/>
                <a:gd fmla="*/ 14497 w 17150" name="TX235"/>
                <a:gd fmla="*/ 6887 h 23478" name="TY235"/>
                <a:gd fmla="*/ 13971 w 17150" name="TX236"/>
                <a:gd fmla="*/ 4041 h 23478" name="TY236"/>
                <a:gd fmla="*/ 14508 w 17150" name="TX237"/>
                <a:gd fmla="*/ 2080 h 23478" name="TY237"/>
                <a:gd fmla="*/ 13939 w 17150" name="TX238"/>
                <a:gd fmla="*/ 1435 h 23478" name="TY238"/>
                <a:gd fmla="*/ 13336 w 17150" name="TX239"/>
                <a:gd fmla="*/ 767 h 23478" name="TY239"/>
                <a:gd fmla="*/ 13292 w 17150" name="TX240"/>
                <a:gd fmla="*/ 942 h 23478" name="TY240"/>
                <a:gd fmla="*/ 12888 w 17150" name="TX241"/>
                <a:gd fmla="*/ 2179 h 23478" name="TY241"/>
                <a:gd fmla="*/ 12876 w 17150" name="TX242"/>
                <a:gd fmla="*/ 2179 h 23478" name="TY242"/>
                <a:gd fmla="*/ 12614 w 17150" name="TX243"/>
                <a:gd fmla="*/ 2464 h 23478" name="TY243"/>
                <a:gd fmla="*/ 12635 w 17150" name="TX244"/>
                <a:gd fmla="*/ 2606 h 23478" name="TY244"/>
                <a:gd fmla="*/ 12657 w 17150" name="TX245"/>
                <a:gd fmla="*/ 2781 h 23478" name="TY245"/>
                <a:gd fmla="*/ 12625 w 17150" name="TX246"/>
                <a:gd fmla="*/ 2606 h 23478" name="TY246"/>
                <a:gd fmla="*/ 12603 w 17150" name="TX247"/>
                <a:gd fmla="*/ 2464 h 23478" name="TY247"/>
                <a:gd fmla="*/ 12241 w 17150" name="TX248"/>
                <a:gd fmla="*/ 2574 h 23478" name="TY248"/>
                <a:gd fmla="*/ 12504 w 17150" name="TX249"/>
                <a:gd fmla="*/ 2004 h 23478" name="TY249"/>
                <a:gd fmla="*/ 12351 w 17150" name="TX250"/>
                <a:gd fmla="*/ 1369 h 23478" name="TY250"/>
                <a:gd fmla="*/ 12176 w 17150" name="TX251"/>
                <a:gd fmla="*/ 789 h 23478" name="TY251"/>
                <a:gd fmla="*/ 11640 w 17150" name="TX252"/>
                <a:gd fmla="*/ 2015 h 23478" name="TY252"/>
                <a:gd fmla="*/ 9822 w 17150" name="TX253"/>
                <a:gd fmla="*/ 3482 h 23478" name="TY253"/>
                <a:gd fmla="*/ 11026 w 17150" name="TX254"/>
                <a:gd fmla="*/ 0 h 23478" name="TY254"/>
                <a:gd fmla="*/ 7774 w 17150" name="TX256"/>
                <a:gd fmla="*/ 15460 h 23478" name="TY256"/>
                <a:gd fmla="*/ 7873 w 17150" name="TX257"/>
                <a:gd fmla="*/ 15471 h 23478" name="TY257"/>
                <a:gd fmla="*/ 7927 w 17150" name="TX258"/>
                <a:gd fmla="*/ 15482 h 23478" name="TY258"/>
                <a:gd fmla="*/ 7971 w 17150" name="TX259"/>
                <a:gd fmla="*/ 15482 h 23478" name="TY259"/>
                <a:gd fmla="*/ 8168 w 17150" name="TX260"/>
                <a:gd fmla="*/ 15504 h 23478" name="TY260"/>
                <a:gd fmla="*/ 8224 w 17150" name="TX261"/>
                <a:gd fmla="*/ 15515 h 23478" name="TY261"/>
                <a:gd fmla="*/ 8278 w 17150" name="TX262"/>
                <a:gd fmla="*/ 15515 h 23478" name="TY262"/>
                <a:gd fmla="*/ 8377 w 17150" name="TX263"/>
                <a:gd fmla="*/ 15525 h 23478" name="TY263"/>
                <a:gd fmla="*/ 8574 w 17150" name="TX264"/>
                <a:gd fmla="*/ 15537 h 23478" name="TY264"/>
                <a:gd fmla="*/ 8781 w 17150" name="TX265"/>
                <a:gd fmla="*/ 15547 h 23478" name="TY265"/>
                <a:gd fmla="*/ 8979 w 17150" name="TX266"/>
                <a:gd fmla="*/ 15559 h 23478" name="TY266"/>
                <a:gd fmla="*/ 8781 w 17150" name="TX267"/>
                <a:gd fmla="*/ 15559 h 23478" name="TY267"/>
                <a:gd fmla="*/ 8574 w 17150" name="TX268"/>
                <a:gd fmla="*/ 15547 h 23478" name="TY268"/>
                <a:gd fmla="*/ 8377 w 17150" name="TX269"/>
                <a:gd fmla="*/ 15537 h 23478" name="TY269"/>
                <a:gd fmla="*/ 8278 w 17150" name="TX270"/>
                <a:gd fmla="*/ 15525 h 23478" name="TY270"/>
                <a:gd fmla="*/ 8224 w 17150" name="TX271"/>
                <a:gd fmla="*/ 15525 h 23478" name="TY271"/>
                <a:gd fmla="*/ 8168 w 17150" name="TX272"/>
                <a:gd fmla="*/ 15515 h 23478" name="TY272"/>
                <a:gd fmla="*/ 7971 w 17150" name="TX273"/>
                <a:gd fmla="*/ 15493 h 23478" name="TY273"/>
                <a:gd fmla="*/ 7917 w 17150" name="TX274"/>
                <a:gd fmla="*/ 15493 h 23478" name="TY274"/>
                <a:gd fmla="*/ 7873 w 17150" name="TX275"/>
                <a:gd fmla="*/ 15482 h 23478" name="TY275"/>
                <a:gd fmla="*/ 7774 w 17150" name="TX276"/>
                <a:gd fmla="*/ 15460 h 23478" name="TY276"/>
                <a:gd fmla="*/ 9384 w 17150" name="TX278"/>
                <a:gd fmla="*/ 15547 h 23478" name="TY278"/>
                <a:gd fmla="*/ 9187 w 17150" name="TX279"/>
                <a:gd fmla="*/ 15559 h 23478" name="TY279"/>
                <a:gd fmla="*/ 9078 w 17150" name="TX280"/>
                <a:gd fmla="*/ 15559 h 23478" name="TY280"/>
                <a:gd fmla="*/ 9187 w 17150" name="TX281"/>
                <a:gd fmla="*/ 15547 h 23478" name="TY281"/>
                <a:gd fmla="*/ 13358 w 17150" name="TX283"/>
                <a:gd fmla="*/ 11245 h 23478" name="TY283"/>
                <a:gd fmla="*/ 13358 w 17150" name="TX284"/>
                <a:gd fmla="*/ 11245 h 23478" name="TY284"/>
                <a:gd fmla="*/ 13227 w 17150" name="TX285"/>
                <a:gd fmla="*/ 11540 h 23478" name="TY285"/>
                <a:gd fmla="*/ 12734 w 17150" name="TX286"/>
                <a:gd fmla="*/ 12263 h 23478" name="TY286"/>
                <a:gd fmla="*/ 11343 w 17150" name="TX287"/>
                <a:gd fmla="*/ 13292 h 23478" name="TY287"/>
                <a:gd fmla="*/ 9679 w 17150" name="TX288"/>
                <a:gd fmla="*/ 13741 h 23478" name="TY288"/>
                <a:gd fmla="*/ 8924 w 17150" name="TX289"/>
                <a:gd fmla="*/ 13785 h 23478" name="TY289"/>
                <a:gd fmla="*/ 8005 w 17150" name="TX290"/>
                <a:gd fmla="*/ 13971 h 23478" name="TY290"/>
                <a:gd fmla="*/ 9701 w 17150" name="TX291"/>
                <a:gd fmla="*/ 14409 h 23478" name="TY291"/>
                <a:gd fmla="*/ 10326 w 17150" name="TX292"/>
                <a:gd fmla="*/ 14354 h 23478" name="TY292"/>
                <a:gd fmla="*/ 10326 w 17150" name="TX293"/>
                <a:gd fmla="*/ 14354 h 23478" name="TY293"/>
                <a:gd fmla="*/ 8333 w 17150" name="TX294"/>
                <a:gd fmla="*/ 14650 h 23478" name="TY294"/>
                <a:gd fmla="*/ 4271 w 17150" name="TX295"/>
                <a:gd fmla="*/ 13873 h 23478" name="TY295"/>
                <a:gd fmla="*/ 4271 w 17150" name="TX296"/>
                <a:gd fmla="*/ 13873 h 23478" name="TY296"/>
                <a:gd fmla="*/ 4730 w 17150" name="TX297"/>
                <a:gd fmla="*/ 14354 h 23478" name="TY297"/>
                <a:gd fmla="*/ 4752 w 17150" name="TX298"/>
                <a:gd fmla="*/ 14365 h 23478" name="TY298"/>
                <a:gd fmla="*/ 4928 w 17150" name="TX299"/>
                <a:gd fmla="*/ 14464 h 23478" name="TY299"/>
                <a:gd fmla="*/ 5103 w 17150" name="TX300"/>
                <a:gd fmla="*/ 14562 h 23478" name="TY300"/>
                <a:gd fmla="*/ 5289 w 17150" name="TX301"/>
                <a:gd fmla="*/ 14661 h 23478" name="TY301"/>
                <a:gd fmla="*/ 5377 w 17150" name="TX302"/>
                <a:gd fmla="*/ 14705 h 23478" name="TY302"/>
                <a:gd fmla="*/ 5464 w 17150" name="TX303"/>
                <a:gd fmla="*/ 14749 h 23478" name="TY303"/>
                <a:gd fmla="*/ 5650 w 17150" name="TX304"/>
                <a:gd fmla="*/ 14825 h 23478" name="TY304"/>
                <a:gd fmla="*/ 5694 w 17150" name="TX305"/>
                <a:gd fmla="*/ 14847 h 23478" name="TY305"/>
                <a:gd fmla="*/ 5738 w 17150" name="TX306"/>
                <a:gd fmla="*/ 14869 h 23478" name="TY306"/>
                <a:gd fmla="*/ 5837 w 17150" name="TX307"/>
                <a:gd fmla="*/ 14912 h 23478" name="TY307"/>
                <a:gd fmla="*/ 6209 w 17150" name="TX308"/>
                <a:gd fmla="*/ 15055 h 23478" name="TY308"/>
                <a:gd fmla="*/ 6307 w 17150" name="TX309"/>
                <a:gd fmla="*/ 15088 h 23478" name="TY309"/>
                <a:gd fmla="*/ 6406 w 17150" name="TX310"/>
                <a:gd fmla="*/ 15121 h 23478" name="TY310"/>
                <a:gd fmla="*/ 6494 w 17150" name="TX311"/>
                <a:gd fmla="*/ 15153 h 23478" name="TY311"/>
                <a:gd fmla="*/ 6592 w 17150" name="TX312"/>
                <a:gd fmla="*/ 15187 h 23478" name="TY312"/>
                <a:gd fmla="*/ 6789 w 17150" name="TX313"/>
                <a:gd fmla="*/ 15241 h 23478" name="TY313"/>
                <a:gd fmla="*/ 6986 w 17150" name="TX314"/>
                <a:gd fmla="*/ 15296 h 23478" name="TY314"/>
                <a:gd fmla="*/ 7085 w 17150" name="TX315"/>
                <a:gd fmla="*/ 15318 h 23478" name="TY315"/>
                <a:gd fmla="*/ 7183 w 17150" name="TX316"/>
                <a:gd fmla="*/ 15340 h 23478" name="TY316"/>
                <a:gd fmla="*/ 7380 w 17150" name="TX317"/>
                <a:gd fmla="*/ 15384 h 23478" name="TY317"/>
                <a:gd fmla="*/ 7774 w 17150" name="TX318"/>
                <a:gd fmla="*/ 15460 h 23478" name="TY318"/>
                <a:gd fmla="*/ 7370 w 17150" name="TX319"/>
                <a:gd fmla="*/ 15394 h 23478" name="TY319"/>
                <a:gd fmla="*/ 7172 w 17150" name="TX320"/>
                <a:gd fmla="*/ 15350 h 23478" name="TY320"/>
                <a:gd fmla="*/ 7074 w 17150" name="TX321"/>
                <a:gd fmla="*/ 15328 h 23478" name="TY321"/>
                <a:gd fmla="*/ 6975 w 17150" name="TX322"/>
                <a:gd fmla="*/ 15307 h 23478" name="TY322"/>
                <a:gd fmla="*/ 6778 w 17150" name="TX323"/>
                <a:gd fmla="*/ 15252 h 23478" name="TY323"/>
                <a:gd fmla="*/ 6592 w 17150" name="TX324"/>
                <a:gd fmla="*/ 15197 h 23478" name="TY324"/>
                <a:gd fmla="*/ 6494 w 17150" name="TX325"/>
                <a:gd fmla="*/ 15165 h 23478" name="TY325"/>
                <a:gd fmla="*/ 6395 w 17150" name="TX326"/>
                <a:gd fmla="*/ 15131 h 23478" name="TY326"/>
                <a:gd fmla="*/ 6297 w 17150" name="TX327"/>
                <a:gd fmla="*/ 15099 h 23478" name="TY327"/>
                <a:gd fmla="*/ 6209 w 17150" name="TX328"/>
                <a:gd fmla="*/ 15066 h 23478" name="TY328"/>
                <a:gd fmla="*/ 5825 w 17150" name="TX329"/>
                <a:gd fmla="*/ 14924 h 23478" name="TY329"/>
                <a:gd fmla="*/ 5738 w 17150" name="TX330"/>
                <a:gd fmla="*/ 14880 h 23478" name="TY330"/>
                <a:gd fmla="*/ 5694 w 17150" name="TX331"/>
                <a:gd fmla="*/ 14858 h 23478" name="TY331"/>
                <a:gd fmla="*/ 5640 w 17150" name="TX332"/>
                <a:gd fmla="*/ 14836 h 23478" name="TY332"/>
                <a:gd fmla="*/ 5464 w 17150" name="TX333"/>
                <a:gd fmla="*/ 14759 h 23478" name="TY333"/>
                <a:gd fmla="*/ 5366 w 17150" name="TX334"/>
                <a:gd fmla="*/ 14715 h 23478" name="TY334"/>
                <a:gd fmla="*/ 5278 w 17150" name="TX335"/>
                <a:gd fmla="*/ 14661 h 23478" name="TY335"/>
                <a:gd fmla="*/ 5103 w 17150" name="TX336"/>
                <a:gd fmla="*/ 14573 h 23478" name="TY336"/>
                <a:gd fmla="*/ 4928 w 17150" name="TX337"/>
                <a:gd fmla="*/ 14474 h 23478" name="TY337"/>
                <a:gd fmla="*/ 4774 w 17150" name="TX338"/>
                <a:gd fmla="*/ 14387 h 23478" name="TY338"/>
                <a:gd fmla="*/ 4774 w 17150" name="TX339"/>
                <a:gd fmla="*/ 14387 h 23478" name="TY339"/>
                <a:gd fmla="*/ 9997 w 17150" name="TX340"/>
                <a:gd fmla="*/ 16730 h 23478" name="TY340"/>
                <a:gd fmla="*/ 10501 w 17150" name="TX341"/>
                <a:gd fmla="*/ 16533 h 23478" name="TY341"/>
                <a:gd fmla="*/ 11180 w 17150" name="TX342"/>
                <a:gd fmla="*/ 16226 h 23478" name="TY342"/>
                <a:gd fmla="*/ 12438 w 17150" name="TX343"/>
                <a:gd fmla="*/ 15427 h 23478" name="TY343"/>
                <a:gd fmla="*/ 12975 w 17150" name="TX344"/>
                <a:gd fmla="*/ 14912 h 23478" name="TY344"/>
                <a:gd fmla="*/ 13380 w 17150" name="TX345"/>
                <a:gd fmla="*/ 14289 h 23478" name="TY345"/>
                <a:gd fmla="*/ 13511 w 17150" name="TX346"/>
                <a:gd fmla="*/ 13982 h 23478" name="TY346"/>
                <a:gd fmla="*/ 13676 w 17150" name="TX347"/>
                <a:gd fmla="*/ 13095 h 23478" name="TY347"/>
                <a:gd fmla="*/ 13577 w 17150" name="TX348"/>
                <a:gd fmla="*/ 12668 h 23478" name="TY348"/>
                <a:gd fmla="*/ 13304 w 17150" name="TX349"/>
                <a:gd fmla="*/ 12230 h 23478" name="TY349"/>
                <a:gd fmla="*/ 13270 w 17150" name="TX350"/>
                <a:gd fmla="*/ 12011 h 23478" name="TY350"/>
                <a:gd fmla="*/ 13292 w 17150" name="TX351"/>
                <a:gd fmla="*/ 11737 h 23478" name="TY351"/>
                <a:gd fmla="*/ 13358 w 17150" name="TX352"/>
                <a:gd fmla="*/ 11245 h 23478" name="TY352"/>
                <a:gd fmla="*/ 5990 w 17150" name="TX354"/>
                <a:gd fmla="*/ 17146 h 23478" name="TY354"/>
                <a:gd fmla="*/ 5990 w 17150" name="TX355"/>
                <a:gd fmla="*/ 17146 h 23478" name="TY355"/>
                <a:gd fmla="*/ 6121 w 17150" name="TX356"/>
                <a:gd fmla="*/ 17201 h 23478" name="TY356"/>
                <a:gd fmla="*/ 5990 w 17150" name="TX357"/>
                <a:gd fmla="*/ 17146 h 23478" name="TY357"/>
                <a:gd fmla="*/ 6122 w 17150" name="TX359"/>
                <a:gd fmla="*/ 17201 h 23478" name="TY359"/>
                <a:gd fmla="*/ 6395 w 17150" name="TX360"/>
                <a:gd fmla="*/ 17277 h 23478" name="TY360"/>
                <a:gd fmla="*/ 6428 w 17150" name="TX361"/>
                <a:gd fmla="*/ 17277 h 23478" name="TY361"/>
                <a:gd fmla="*/ 6460 w 17150" name="TX362"/>
                <a:gd fmla="*/ 17289 h 23478" name="TY362"/>
                <a:gd fmla="*/ 6526 w 17150" name="TX363"/>
                <a:gd fmla="*/ 17299 h 23478" name="TY363"/>
                <a:gd fmla="*/ 6603 w 17150" name="TX364"/>
                <a:gd fmla="*/ 17299 h 23478" name="TY364"/>
                <a:gd fmla="*/ 6669 w 17150" name="TX365"/>
                <a:gd fmla="*/ 17311 h 23478" name="TY365"/>
                <a:gd fmla="*/ 6603 w 17150" name="TX366"/>
                <a:gd fmla="*/ 17311 h 23478" name="TY366"/>
                <a:gd fmla="*/ 6526 w 17150" name="TX367"/>
                <a:gd fmla="*/ 17299 h 23478" name="TY367"/>
                <a:gd fmla="*/ 6460 w 17150" name="TX368"/>
                <a:gd fmla="*/ 17289 h 23478" name="TY368"/>
                <a:gd fmla="*/ 6428 w 17150" name="TX369"/>
                <a:gd fmla="*/ 17289 h 23478" name="TY369"/>
                <a:gd fmla="*/ 6384 w 17150" name="TX370"/>
                <a:gd fmla="*/ 17277 h 23478" name="TY370"/>
                <a:gd fmla="*/ 6122 w 17150" name="TX371"/>
                <a:gd fmla="*/ 17201 h 23478" name="TY371"/>
                <a:gd fmla="*/ 14693 w 17150" name="TX373"/>
                <a:gd fmla="*/ 16472 h 23478" name="TY373"/>
                <a:gd fmla="*/ 14574 w 17150" name="TX374"/>
                <a:gd fmla="*/ 16873 h 23478" name="TY374"/>
                <a:gd fmla="*/ 14267 w 17150" name="TX375"/>
                <a:gd fmla="*/ 17311 h 23478" name="TY375"/>
                <a:gd fmla="*/ 14562 w 17150" name="TX376"/>
                <a:gd fmla="*/ 16873 h 23478" name="TY376"/>
                <a:gd fmla="*/ 14693 w 17150" name="TX377"/>
                <a:gd fmla="*/ 16472 h 23478" name="TY377"/>
                <a:gd fmla="*/ 14267 w 17150" name="TX379"/>
                <a:gd fmla="*/ 17311 h 23478" name="TY379"/>
                <a:gd fmla="*/ 14267 w 17150" name="TX380"/>
                <a:gd fmla="*/ 17311 h 23478" name="TY380"/>
                <a:gd fmla="*/ 13884 w 17150" name="TX381"/>
                <a:gd fmla="*/ 17683 h 23478" name="TY381"/>
                <a:gd fmla="*/ 13446 w 17150" name="TX382"/>
                <a:gd fmla="*/ 18000 h 23478" name="TY382"/>
                <a:gd fmla="*/ 13326 w 17150" name="TX383"/>
                <a:gd fmla="*/ 18066 h 23478" name="TY383"/>
                <a:gd fmla="*/ 13270 w 17150" name="TX384"/>
                <a:gd fmla="*/ 18099 h 23478" name="TY384"/>
                <a:gd fmla="*/ 13216 w 17150" name="TX385"/>
                <a:gd fmla="*/ 18131 h 23478" name="TY385"/>
                <a:gd fmla="*/ 13095 w 17150" name="TX386"/>
                <a:gd fmla="*/ 18197 h 23478" name="TY386"/>
                <a:gd fmla="*/ 13095 w 17150" name="TX387"/>
                <a:gd fmla="*/ 18197 h 23478" name="TY387"/>
                <a:gd fmla="*/ 13205 w 17150" name="TX388"/>
                <a:gd fmla="*/ 18131 h 23478" name="TY388"/>
                <a:gd fmla="*/ 13270 w 17150" name="TX389"/>
                <a:gd fmla="*/ 18087 h 23478" name="TY389"/>
                <a:gd fmla="*/ 13326 w 17150" name="TX390"/>
                <a:gd fmla="*/ 18055 h 23478" name="TY390"/>
                <a:gd fmla="*/ 13435 w 17150" name="TX391"/>
                <a:gd fmla="*/ 17989 h 23478" name="TY391"/>
                <a:gd fmla="*/ 13873 w 17150" name="TX392"/>
                <a:gd fmla="*/ 17683 h 23478" name="TY392"/>
                <a:gd fmla="*/ 14267 w 17150" name="TX393"/>
                <a:gd fmla="*/ 17311 h 23478" name="TY393"/>
                <a:gd fmla="*/ 7249 w 17150" name="TX395"/>
                <a:gd fmla="*/ 19204 h 23478" name="TY395"/>
                <a:gd fmla="*/ 7374 w 17150" name="TX396"/>
                <a:gd fmla="*/ 19225 h 23478" name="TY396"/>
                <a:gd fmla="*/ 7374 w 17150" name="TX397"/>
                <a:gd fmla="*/ 19225 h 23478" name="TY397"/>
                <a:gd fmla="*/ 7249 w 17150" name="TX398"/>
                <a:gd fmla="*/ 19204 h 23478" name="TY398"/>
                <a:gd fmla="*/ 12975 w 17150" name="TX400"/>
                <a:gd fmla="*/ 18263 h 23478" name="TY400"/>
                <a:gd fmla="*/ 12920 w 17150" name="TX401"/>
                <a:gd fmla="*/ 18296 h 23478" name="TY401"/>
                <a:gd fmla="*/ 12866 w 17150" name="TX402"/>
                <a:gd fmla="*/ 18328 h 23478" name="TY402"/>
                <a:gd fmla="*/ 12745 w 17150" name="TX403"/>
                <a:gd fmla="*/ 18394 h 23478" name="TY403"/>
                <a:gd fmla="*/ 12625 w 17150" name="TX404"/>
                <a:gd fmla="*/ 18449 h 23478" name="TY404"/>
                <a:gd fmla="*/ 12559 w 17150" name="TX405"/>
                <a:gd fmla="*/ 18482 h 23478" name="TY405"/>
                <a:gd fmla="*/ 12504 w 17150" name="TX406"/>
                <a:gd fmla="*/ 18515 h 23478" name="TY406"/>
                <a:gd fmla="*/ 12373 w 17150" name="TX407"/>
                <a:gd fmla="*/ 18569 h 23478" name="TY407"/>
                <a:gd fmla="*/ 12253 w 17150" name="TX408"/>
                <a:gd fmla="*/ 18624 h 23478" name="TY408"/>
                <a:gd fmla="*/ 12187 w 17150" name="TX409"/>
                <a:gd fmla="*/ 18646 h 23478" name="TY409"/>
                <a:gd fmla="*/ 12132 w 17150" name="TX410"/>
                <a:gd fmla="*/ 18668 h 23478" name="TY410"/>
                <a:gd fmla="*/ 12000 w 17150" name="TX411"/>
                <a:gd fmla="*/ 18722 h 23478" name="TY411"/>
                <a:gd fmla="*/ 11880 w 17150" name="TX412"/>
                <a:gd fmla="*/ 18766 h 23478" name="TY412"/>
                <a:gd fmla="*/ 11815 w 17150" name="TX413"/>
                <a:gd fmla="*/ 18788 h 23478" name="TY413"/>
                <a:gd fmla="*/ 11749 w 17150" name="TX414"/>
                <a:gd fmla="*/ 18821 h 23478" name="TY414"/>
                <a:gd fmla="*/ 11628 w 17150" name="TX415"/>
                <a:gd fmla="*/ 18865 h 23478" name="TY415"/>
                <a:gd fmla="*/ 11497 w 17150" name="TX416"/>
                <a:gd fmla="*/ 18898 h 23478" name="TY416"/>
                <a:gd fmla="*/ 11431 w 17150" name="TX417"/>
                <a:gd fmla="*/ 18920 h 23478" name="TY417"/>
                <a:gd fmla="*/ 11365 w 17150" name="TX418"/>
                <a:gd fmla="*/ 18941 h 23478" name="TY418"/>
                <a:gd fmla="*/ 11245 w 17150" name="TX419"/>
                <a:gd fmla="*/ 18985 h 23478" name="TY419"/>
                <a:gd fmla="*/ 11114 w 17150" name="TX420"/>
                <a:gd fmla="*/ 19019 h 23478" name="TY420"/>
                <a:gd fmla="*/ 11048 w 17150" name="TX421"/>
                <a:gd fmla="*/ 19040 h 23478" name="TY421"/>
                <a:gd fmla="*/ 10983 w 17150" name="TX422"/>
                <a:gd fmla="*/ 19051 h 23478" name="TY422"/>
                <a:gd fmla="*/ 10851 w 17150" name="TX423"/>
                <a:gd fmla="*/ 19084 h 23478" name="TY423"/>
                <a:gd fmla="*/ 10720 w 17150" name="TX424"/>
                <a:gd fmla="*/ 19117 h 23478" name="TY424"/>
                <a:gd fmla="*/ 10654 w 17150" name="TX425"/>
                <a:gd fmla="*/ 19128 h 23478" name="TY425"/>
                <a:gd fmla="*/ 10588 w 17150" name="TX426"/>
                <a:gd fmla="*/ 19139 h 23478" name="TY426"/>
                <a:gd fmla="*/ 10457 w 17150" name="TX427"/>
                <a:gd fmla="*/ 19172 h 23478" name="TY427"/>
                <a:gd fmla="*/ 10326 w 17150" name="TX428"/>
                <a:gd fmla="*/ 19194 h 23478" name="TY428"/>
                <a:gd fmla="*/ 10260 w 17150" name="TX429"/>
                <a:gd fmla="*/ 19204 h 23478" name="TY429"/>
                <a:gd fmla="*/ 10194 w 17150" name="TX430"/>
                <a:gd fmla="*/ 19216 h 23478" name="TY430"/>
                <a:gd fmla="*/ 10063 w 17150" name="TX431"/>
                <a:gd fmla="*/ 19238 h 23478" name="TY431"/>
                <a:gd fmla="*/ 9932 w 17150" name="TX432"/>
                <a:gd fmla="*/ 19259 h 23478" name="TY432"/>
                <a:gd fmla="*/ 9854 w 17150" name="TX433"/>
                <a:gd fmla="*/ 19270 h 23478" name="TY433"/>
                <a:gd fmla="*/ 9789 w 17150" name="TX434"/>
                <a:gd fmla="*/ 19270 h 23478" name="TY434"/>
                <a:gd fmla="*/ 9657 w 17150" name="TX435"/>
                <a:gd fmla="*/ 19292 h 23478" name="TY435"/>
                <a:gd fmla="*/ 9526 w 17150" name="TX436"/>
                <a:gd fmla="*/ 19303 h 23478" name="TY436"/>
                <a:gd fmla="*/ 9460 w 17150" name="TX437"/>
                <a:gd fmla="*/ 19303 h 23478" name="TY437"/>
                <a:gd fmla="*/ 9395 w 17150" name="TX438"/>
                <a:gd fmla="*/ 19314 h 23478" name="TY438"/>
                <a:gd fmla="*/ 8771 w 17150" name="TX439"/>
                <a:gd fmla="*/ 19336 h 23478" name="TY439"/>
                <a:gd fmla="*/ 7454 w 17150" name="TX440"/>
                <a:gd fmla="*/ 19238 h 23478" name="TY440"/>
                <a:gd fmla="*/ 7511 w 17150" name="TX441"/>
                <a:gd fmla="*/ 19238 h 23478" name="TY441"/>
                <a:gd fmla="*/ 7643 w 17150" name="TX442"/>
                <a:gd fmla="*/ 19259 h 23478" name="TY442"/>
                <a:gd fmla="*/ 7786 w 17150" name="TX443"/>
                <a:gd fmla="*/ 19270 h 23478" name="TY443"/>
                <a:gd fmla="*/ 7851 w 17150" name="TX444"/>
                <a:gd fmla="*/ 19281 h 23478" name="TY444"/>
                <a:gd fmla="*/ 7917 w 17150" name="TX445"/>
                <a:gd fmla="*/ 19292 h 23478" name="TY445"/>
                <a:gd fmla="*/ 8048 w 17150" name="TX446"/>
                <a:gd fmla="*/ 19303 h 23478" name="TY446"/>
                <a:gd fmla="*/ 8180 w 17150" name="TX447"/>
                <a:gd fmla="*/ 19303 h 23478" name="TY447"/>
                <a:gd fmla="*/ 8245 w 17150" name="TX448"/>
                <a:gd fmla="*/ 19314 h 23478" name="TY448"/>
                <a:gd fmla="*/ 8322 w 17150" name="TX449"/>
                <a:gd fmla="*/ 19314 h 23478" name="TY449"/>
                <a:gd fmla="*/ 8453 w 17150" name="TX450"/>
                <a:gd fmla="*/ 19325 h 23478" name="TY450"/>
                <a:gd fmla="*/ 9056 w 17150" name="TX451"/>
                <a:gd fmla="*/ 19325 h 23478" name="TY451"/>
                <a:gd fmla="*/ 9121 w 17150" name="TX452"/>
                <a:gd fmla="*/ 19314 h 23478" name="TY452"/>
                <a:gd fmla="*/ 9253 w 17150" name="TX453"/>
                <a:gd fmla="*/ 19314 h 23478" name="TY453"/>
                <a:gd fmla="*/ 9395 w 17150" name="TX454"/>
                <a:gd fmla="*/ 19303 h 23478" name="TY454"/>
                <a:gd fmla="*/ 9460 w 17150" name="TX455"/>
                <a:gd fmla="*/ 19292 h 23478" name="TY455"/>
                <a:gd fmla="*/ 9526 w 17150" name="TX456"/>
                <a:gd fmla="*/ 19292 h 23478" name="TY456"/>
                <a:gd fmla="*/ 9657 w 17150" name="TX457"/>
                <a:gd fmla="*/ 19281 h 23478" name="TY457"/>
                <a:gd fmla="*/ 9789 w 17150" name="TX458"/>
                <a:gd fmla="*/ 19259 h 23478" name="TY458"/>
                <a:gd fmla="*/ 9854 w 17150" name="TX459"/>
                <a:gd fmla="*/ 19259 h 23478" name="TY459"/>
                <a:gd fmla="*/ 9920 w 17150" name="TX460"/>
                <a:gd fmla="*/ 19248 h 23478" name="TY460"/>
                <a:gd fmla="*/ 10063 w 17150" name="TX461"/>
                <a:gd fmla="*/ 19226 h 23478" name="TY461"/>
                <a:gd fmla="*/ 10194 w 17150" name="TX462"/>
                <a:gd fmla="*/ 19204 h 23478" name="TY462"/>
                <a:gd fmla="*/ 10260 w 17150" name="TX463"/>
                <a:gd fmla="*/ 19194 h 23478" name="TY463"/>
                <a:gd fmla="*/ 10326 w 17150" name="TX464"/>
                <a:gd fmla="*/ 19182 h 23478" name="TY464"/>
                <a:gd fmla="*/ 10457 w 17150" name="TX465"/>
                <a:gd fmla="*/ 19160 h 23478" name="TY465"/>
                <a:gd fmla="*/ 10588 w 17150" name="TX466"/>
                <a:gd fmla="*/ 19128 h 23478" name="TY466"/>
                <a:gd fmla="*/ 10654 w 17150" name="TX467"/>
                <a:gd fmla="*/ 19117 h 23478" name="TY467"/>
                <a:gd fmla="*/ 10720 w 17150" name="TX468"/>
                <a:gd fmla="*/ 19106 h 23478" name="TY468"/>
                <a:gd fmla="*/ 10851 w 17150" name="TX469"/>
                <a:gd fmla="*/ 19073 h 23478" name="TY469"/>
                <a:gd fmla="*/ 10983 w 17150" name="TX470"/>
                <a:gd fmla="*/ 19040 h 23478" name="TY470"/>
                <a:gd fmla="*/ 11048 w 17150" name="TX471"/>
                <a:gd fmla="*/ 19019 h 23478" name="TY471"/>
                <a:gd fmla="*/ 11103 w 17150" name="TX472"/>
                <a:gd fmla="*/ 19007 h 23478" name="TY472"/>
                <a:gd fmla="*/ 11234 w 17150" name="TX473"/>
                <a:gd fmla="*/ 18963 h 23478" name="TY473"/>
                <a:gd fmla="*/ 11365 w 17150" name="TX474"/>
                <a:gd fmla="*/ 18931 h 23478" name="TY474"/>
                <a:gd fmla="*/ 11431 w 17150" name="TX475"/>
                <a:gd fmla="*/ 18909 h 23478" name="TY475"/>
                <a:gd fmla="*/ 11497 w 17150" name="TX476"/>
                <a:gd fmla="*/ 18887 h 23478" name="TY476"/>
                <a:gd fmla="*/ 11618 w 17150" name="TX477"/>
                <a:gd fmla="*/ 18843 h 23478" name="TY477"/>
                <a:gd fmla="*/ 11749 w 17150" name="TX478"/>
                <a:gd fmla="*/ 18800 h 23478" name="TY478"/>
                <a:gd fmla="*/ 11815 w 17150" name="TX479"/>
                <a:gd fmla="*/ 18778 h 23478" name="TY479"/>
                <a:gd fmla="*/ 11869 w 17150" name="TX480"/>
                <a:gd fmla="*/ 18756 h 23478" name="TY480"/>
                <a:gd fmla="*/ 12000 w 17150" name="TX481"/>
                <a:gd fmla="*/ 18712 h 23478" name="TY481"/>
                <a:gd fmla="*/ 12121 w 17150" name="TX482"/>
                <a:gd fmla="*/ 18657 h 23478" name="TY482"/>
                <a:gd fmla="*/ 12187 w 17150" name="TX483"/>
                <a:gd fmla="*/ 18635 h 23478" name="TY483"/>
                <a:gd fmla="*/ 12253 w 17150" name="TX484"/>
                <a:gd fmla="*/ 18602 h 23478" name="TY484"/>
                <a:gd fmla="*/ 12373 w 17150" name="TX485"/>
                <a:gd fmla="*/ 18559 h 23478" name="TY485"/>
                <a:gd fmla="*/ 12494 w 17150" name="TX486"/>
                <a:gd fmla="*/ 18504 h 23478" name="TY486"/>
                <a:gd fmla="*/ 12559 w 17150" name="TX487"/>
                <a:gd fmla="*/ 18471 h 23478" name="TY487"/>
                <a:gd fmla="*/ 12614 w 17150" name="TX488"/>
                <a:gd fmla="*/ 18438 h 23478" name="TY488"/>
                <a:gd fmla="*/ 12734 w 17150" name="TX489"/>
                <a:gd fmla="*/ 18384 h 23478" name="TY489"/>
                <a:gd fmla="*/ 12854 w 17150" name="TX490"/>
                <a:gd fmla="*/ 18318 h 23478" name="TY490"/>
                <a:gd fmla="*/ 12910 w 17150" name="TX491"/>
                <a:gd fmla="*/ 18285 h 23478" name="TY491"/>
                <a:gd fmla="*/ 12975 w 17150" name="TX492"/>
                <a:gd fmla="*/ 18263 h 23478" name="TY492"/>
                <a:gd fmla="*/ 10818 w 17150" name="TX494"/>
                <a:gd fmla="*/ 20212 h 23478" name="TY494"/>
                <a:gd fmla="*/ 10818 w 17150" name="TX495"/>
                <a:gd fmla="*/ 20212 h 23478" name="TY495"/>
                <a:gd fmla="*/ 9723 w 17150" name="TX496"/>
                <a:gd fmla="*/ 20464 h 23478" name="TY496"/>
                <a:gd fmla="*/ 10818 w 17150" name="TX497"/>
                <a:gd fmla="*/ 20212 h 23478" name="TY497"/>
                <a:gd fmla="*/ 4085 w 17150" name="TX499"/>
                <a:gd fmla="*/ 20496 h 23478" name="TY499"/>
                <a:gd fmla="*/ 4085 w 17150" name="TX500"/>
                <a:gd fmla="*/ 20496 h 23478" name="TY500"/>
                <a:gd fmla="*/ 4577 w 17150" name="TX501"/>
                <a:gd fmla="*/ 20551 h 23478" name="TY501"/>
                <a:gd fmla="*/ 4085 w 17150" name="TX502"/>
                <a:gd fmla="*/ 20496 h 23478" name="TY502"/>
                <a:gd fmla="*/ 4632 w 17150" name="TX504"/>
                <a:gd fmla="*/ 19413 h 23478" name="TY504"/>
                <a:gd fmla="*/ 4632 w 17150" name="TX505"/>
                <a:gd fmla="*/ 19413 h 23478" name="TY505"/>
                <a:gd fmla="*/ 4752 w 17150" name="TX506"/>
                <a:gd fmla="*/ 19489 h 23478" name="TY506"/>
                <a:gd fmla="*/ 4873 w 17150" name="TX507"/>
                <a:gd fmla="*/ 19566 h 23478" name="TY507"/>
                <a:gd fmla="*/ 4983 w 17150" name="TX508"/>
                <a:gd fmla="*/ 19642 h 23478" name="TY508"/>
                <a:gd fmla="*/ 5048 w 17150" name="TX509"/>
                <a:gd fmla="*/ 19675 h 23478" name="TY509"/>
                <a:gd fmla="*/ 5103 w 17150" name="TX510"/>
                <a:gd fmla="*/ 19708 h 23478" name="TY510"/>
                <a:gd fmla="*/ 5168 w 17150" name="TX511"/>
                <a:gd fmla="*/ 19752 h 23478" name="TY511"/>
                <a:gd fmla="*/ 5202 w 17150" name="TX512"/>
                <a:gd fmla="*/ 19763 h 23478" name="TY512"/>
                <a:gd fmla="*/ 5234 w 17150" name="TX513"/>
                <a:gd fmla="*/ 19785 h 23478" name="TY513"/>
                <a:gd fmla="*/ 5355 w 17150" name="TX514"/>
                <a:gd fmla="*/ 19851 h 23478" name="TY514"/>
                <a:gd fmla="*/ 5475 w 17150" name="TX515"/>
                <a:gd fmla="*/ 19905 h 23478" name="TY515"/>
                <a:gd fmla="*/ 5606 w 17150" name="TX516"/>
                <a:gd fmla="*/ 19971 h 23478" name="TY516"/>
                <a:gd fmla="*/ 5738 w 17150" name="TX517"/>
                <a:gd fmla="*/ 20026 h 23478" name="TY517"/>
                <a:gd fmla="*/ 5803 w 17150" name="TX518"/>
                <a:gd fmla="*/ 20058 h 23478" name="TY518"/>
                <a:gd fmla="*/ 5859 w 17150" name="TX519"/>
                <a:gd fmla="*/ 20080 h 23478" name="TY519"/>
                <a:gd fmla="*/ 5990 w 17150" name="TX520"/>
                <a:gd fmla="*/ 20135 h 23478" name="TY520"/>
                <a:gd fmla="*/ 6121 w 17150" name="TX521"/>
                <a:gd fmla="*/ 20179 h 23478" name="TY521"/>
                <a:gd fmla="*/ 6187 w 17150" name="TX522"/>
                <a:gd fmla="*/ 20201 h 23478" name="TY522"/>
                <a:gd fmla="*/ 6263 w 17150" name="TX523"/>
                <a:gd fmla="*/ 20223 h 23478" name="TY523"/>
                <a:gd fmla="*/ 6395 w 17150" name="TX524"/>
                <a:gd fmla="*/ 20267 h 23478" name="TY524"/>
                <a:gd fmla="*/ 7490 w 17150" name="TX525"/>
                <a:gd fmla="*/ 20496 h 23478" name="TY525"/>
                <a:gd fmla="*/ 8486 w 17150" name="TX526"/>
                <a:gd fmla="*/ 20562 h 23478" name="TY526"/>
                <a:gd fmla="*/ 8606 w 17150" name="TX527"/>
                <a:gd fmla="*/ 20562 h 23478" name="TY527"/>
                <a:gd fmla="*/ 9723 w 17150" name="TX528"/>
                <a:gd fmla="*/ 20464 h 23478" name="TY528"/>
                <a:gd fmla="*/ 9723 w 17150" name="TX529"/>
                <a:gd fmla="*/ 20464 h 23478" name="TY529"/>
                <a:gd fmla="*/ 8606 w 17150" name="TX530"/>
                <a:gd fmla="*/ 20573 h 23478" name="TY530"/>
                <a:gd fmla="*/ 8464 w 17150" name="TX531"/>
                <a:gd fmla="*/ 20573 h 23478" name="TY531"/>
                <a:gd fmla="*/ 7490 w 17150" name="TX532"/>
                <a:gd fmla="*/ 20508 h 23478" name="TY532"/>
                <a:gd fmla="*/ 6384 w 17150" name="TX533"/>
                <a:gd fmla="*/ 20277 h 23478" name="TY533"/>
                <a:gd fmla="*/ 6253 w 17150" name="TX534"/>
                <a:gd fmla="*/ 20233 h 23478" name="TY534"/>
                <a:gd fmla="*/ 6187 w 17150" name="TX535"/>
                <a:gd fmla="*/ 20212 h 23478" name="TY535"/>
                <a:gd fmla="*/ 6121 w 17150" name="TX536"/>
                <a:gd fmla="*/ 20190 h 23478" name="TY536"/>
                <a:gd fmla="*/ 5990 w 17150" name="TX537"/>
                <a:gd fmla="*/ 20146 h 23478" name="TY537"/>
                <a:gd fmla="*/ 5859 w 17150" name="TX538"/>
                <a:gd fmla="*/ 20092 h 23478" name="TY538"/>
                <a:gd fmla="*/ 5793 w 17150" name="TX539"/>
                <a:gd fmla="*/ 20070 h 23478" name="TY539"/>
                <a:gd fmla="*/ 5727 w 17150" name="TX540"/>
                <a:gd fmla="*/ 20036 h 23478" name="TY540"/>
                <a:gd fmla="*/ 5596 w 17150" name="TX541"/>
                <a:gd fmla="*/ 19982 h 23478" name="TY541"/>
                <a:gd fmla="*/ 5475 w 17150" name="TX542"/>
                <a:gd fmla="*/ 19916 h 23478" name="TY542"/>
                <a:gd fmla="*/ 5344 w 17150" name="TX543"/>
                <a:gd fmla="*/ 19861 h 23478" name="TY543"/>
                <a:gd fmla="*/ 5224 w 17150" name="TX544"/>
                <a:gd fmla="*/ 19795 h 23478" name="TY544"/>
                <a:gd fmla="*/ 5190 w 17150" name="TX545"/>
                <a:gd fmla="*/ 19774 h 23478" name="TY545"/>
                <a:gd fmla="*/ 5158 w 17150" name="TX546"/>
                <a:gd fmla="*/ 19763 h 23478" name="TY546"/>
                <a:gd fmla="*/ 5103 w 17150" name="TX547"/>
                <a:gd fmla="*/ 19719 h 23478" name="TY547"/>
                <a:gd fmla="*/ 5037 w 17150" name="TX548"/>
                <a:gd fmla="*/ 19686 h 23478" name="TY548"/>
                <a:gd fmla="*/ 4983 w 17150" name="TX549"/>
                <a:gd fmla="*/ 19654 h 23478" name="TY549"/>
                <a:gd fmla="*/ 4862 w 17150" name="TX550"/>
                <a:gd fmla="*/ 19576 h 23478" name="TY550"/>
                <a:gd fmla="*/ 4742 w 17150" name="TX551"/>
                <a:gd fmla="*/ 19500 h 23478" name="TY551"/>
                <a:gd fmla="*/ 4632 w 17150" name="TX552"/>
                <a:gd fmla="*/ 19413 h 23478" name="TY552"/>
                <a:gd fmla="*/ 4632 w 17150" name="TX554"/>
                <a:gd fmla="*/ 20562 h 23478" name="TY554"/>
                <a:gd fmla="*/ 4698 w 17150" name="TX555"/>
                <a:gd fmla="*/ 20573 h 23478" name="TY555"/>
                <a:gd fmla="*/ 4752 w 17150" name="TX556"/>
                <a:gd fmla="*/ 20584 h 23478" name="TY556"/>
                <a:gd fmla="*/ 4808 w 17150" name="TX557"/>
                <a:gd fmla="*/ 20595 h 23478" name="TY557"/>
                <a:gd fmla="*/ 4928 w 17150" name="TX558"/>
                <a:gd fmla="*/ 20628 h 23478" name="TY558"/>
                <a:gd fmla="*/ 4993 w 17150" name="TX559"/>
                <a:gd fmla="*/ 20649 h 23478" name="TY559"/>
                <a:gd fmla="*/ 5048 w 17150" name="TX560"/>
                <a:gd fmla="*/ 20671 h 23478" name="TY560"/>
                <a:gd fmla="*/ 5048 w 17150" name="TX561"/>
                <a:gd fmla="*/ 20671 h 23478" name="TY561"/>
                <a:gd fmla="*/ 4983 w 17150" name="TX562"/>
                <a:gd fmla="*/ 20649 h 23478" name="TY562"/>
                <a:gd fmla="*/ 4928 w 17150" name="TX563"/>
                <a:gd fmla="*/ 20639 h 23478" name="TY563"/>
                <a:gd fmla="*/ 4808 w 17150" name="TX564"/>
                <a:gd fmla="*/ 20606 h 23478" name="TY564"/>
                <a:gd fmla="*/ 4752 w 17150" name="TX565"/>
                <a:gd fmla="*/ 20595 h 23478" name="TY565"/>
                <a:gd fmla="*/ 4687 w 17150" name="TX566"/>
                <a:gd fmla="*/ 20584 h 23478" name="TY566"/>
                <a:gd fmla="*/ 4632 w 17150" name="TX567"/>
                <a:gd fmla="*/ 20562 h 23478" name="TY567"/>
                <a:gd fmla="*/ 16304 w 17150" name="TX569"/>
                <a:gd fmla="*/ 19598 h 23478" name="TY569"/>
                <a:gd fmla="*/ 15635 w 17150" name="TX570"/>
                <a:gd fmla="*/ 20924 h 23478" name="TY570"/>
                <a:gd fmla="*/ 16523 w 17150" name="TX571"/>
                <a:gd fmla="*/ 20814 h 23478" name="TY571"/>
                <a:gd fmla="*/ 17081 w 17150" name="TX572"/>
                <a:gd fmla="*/ 20868 h 23478" name="TY572"/>
                <a:gd fmla="*/ 17092 w 17150" name="TX573"/>
                <a:gd fmla="*/ 20868 h 23478" name="TY573"/>
                <a:gd fmla="*/ 17146 w 17150" name="TX574"/>
                <a:gd fmla="*/ 20880 h 23478" name="TY574"/>
                <a:gd fmla="*/ 16304 w 17150" name="TX575"/>
                <a:gd fmla="*/ 19598 h 23478" name="TY575"/>
                <a:gd fmla="*/ 13501 w 17150" name="TX577"/>
                <a:gd fmla="*/ 14036 h 23478" name="TY577"/>
                <a:gd fmla="*/ 13391 w 17150" name="TX578"/>
                <a:gd fmla="*/ 14289 h 23478" name="TY578"/>
                <a:gd fmla="*/ 12986 w 17150" name="TX579"/>
                <a:gd fmla="*/ 14912 h 23478" name="TY579"/>
                <a:gd fmla="*/ 12450 w 17150" name="TX580"/>
                <a:gd fmla="*/ 15438 h 23478" name="TY580"/>
                <a:gd fmla="*/ 11180 w 17150" name="TX581"/>
                <a:gd fmla="*/ 16238 h 23478" name="TY581"/>
                <a:gd fmla="*/ 10501 w 17150" name="TX582"/>
                <a:gd fmla="*/ 16544 h 23478" name="TY582"/>
                <a:gd fmla="*/ 9997 w 17150" name="TX583"/>
                <a:gd fmla="*/ 16730 h 23478" name="TY583"/>
                <a:gd fmla="*/ 10139 w 17150" name="TX584"/>
                <a:gd fmla="*/ 16763 h 23478" name="TY584"/>
                <a:gd fmla="*/ 7993 w 17150" name="TX585"/>
                <a:gd fmla="*/ 17299 h 23478" name="TY585"/>
                <a:gd fmla="*/ 4928 w 17150" name="TX586"/>
                <a:gd fmla="*/ 16248 h 23478" name="TY586"/>
                <a:gd fmla="*/ 4928 w 17150" name="TX587"/>
                <a:gd fmla="*/ 16248 h 23478" name="TY587"/>
                <a:gd fmla="*/ 5015 w 17150" name="TX588"/>
                <a:gd fmla="*/ 16358 h 23478" name="TY588"/>
                <a:gd fmla="*/ 5212 w 17150" name="TX589"/>
                <a:gd fmla="*/ 16566 h 23478" name="TY589"/>
                <a:gd fmla="*/ 5409 w 17150" name="TX590"/>
                <a:gd fmla="*/ 16752 h 23478" name="TY590"/>
                <a:gd fmla="*/ 5869 w 17150" name="TX591"/>
                <a:gd fmla="*/ 17080 h 23478" name="TY591"/>
                <a:gd fmla="*/ 5924 w 17150" name="TX592"/>
                <a:gd fmla="*/ 17113 h 23478" name="TY592"/>
                <a:gd fmla="*/ 5990 w 17150" name="TX593"/>
                <a:gd fmla="*/ 17146 h 23478" name="TY593"/>
                <a:gd fmla="*/ 5924 w 17150" name="TX594"/>
                <a:gd fmla="*/ 17124 h 23478" name="TY594"/>
                <a:gd fmla="*/ 5859 w 17150" name="TX595"/>
                <a:gd fmla="*/ 17092 h 23478" name="TY595"/>
                <a:gd fmla="*/ 5399 w 17150" name="TX596"/>
                <a:gd fmla="*/ 16763 h 23478" name="TY596"/>
                <a:gd fmla="*/ 5202 w 17150" name="TX597"/>
                <a:gd fmla="*/ 16566 h 23478" name="TY597"/>
                <a:gd fmla="*/ 5005 w 17150" name="TX598"/>
                <a:gd fmla="*/ 16358 h 23478" name="TY598"/>
                <a:gd fmla="*/ 4884 w 17150" name="TX599"/>
                <a:gd fmla="*/ 16216 h 23478" name="TY599"/>
                <a:gd fmla="*/ 4139 w 17150" name="TX600"/>
                <a:gd fmla="*/ 15438 h 23478" name="TY600"/>
                <a:gd fmla="*/ 4139 w 17150" name="TX601"/>
                <a:gd fmla="*/ 15438 h 23478" name="TY601"/>
                <a:gd fmla="*/ 6044 w 17150" name="TX602"/>
                <a:gd fmla="*/ 17715 h 23478" name="TY602"/>
                <a:gd fmla="*/ 5158 w 17150" name="TX603"/>
                <a:gd fmla="*/ 17409 h 23478" name="TY603"/>
                <a:gd fmla="*/ 5158 w 17150" name="TX604"/>
                <a:gd fmla="*/ 17409 h 23478" name="TY604"/>
                <a:gd fmla="*/ 5793 w 17150" name="TX605"/>
                <a:gd fmla="*/ 17705 h 23478" name="TY605"/>
                <a:gd fmla="*/ 6756 w 17150" name="TX606"/>
                <a:gd fmla="*/ 18000 h 23478" name="TY606"/>
                <a:gd fmla="*/ 7742 w 17150" name="TX607"/>
                <a:gd fmla="*/ 18175 h 23478" name="TY607"/>
                <a:gd fmla="*/ 8661 w 17150" name="TX608"/>
                <a:gd fmla="*/ 18230 h 23478" name="TY608"/>
                <a:gd fmla="*/ 8749 w 17150" name="TX609"/>
                <a:gd fmla="*/ 18230 h 23478" name="TY609"/>
                <a:gd fmla="*/ 9745 w 17150" name="TX610"/>
                <a:gd fmla="*/ 18131 h 23478" name="TY610"/>
                <a:gd fmla="*/ 10238 w 17150" name="TX611"/>
                <a:gd fmla="*/ 18011 h 23478" name="TY611"/>
                <a:gd fmla="*/ 10698 w 17150" name="TX612"/>
                <a:gd fmla="*/ 17825 h 23478" name="TY612"/>
                <a:gd fmla="*/ 11540 w 17150" name="TX613"/>
                <a:gd fmla="*/ 17267 h 23478" name="TY613"/>
                <a:gd fmla="*/ 11540 w 17150" name="TX614"/>
                <a:gd fmla="*/ 17267 h 23478" name="TY614"/>
                <a:gd fmla="*/ 10708 w 17150" name="TX615"/>
                <a:gd fmla="*/ 17836 h 23478" name="TY615"/>
                <a:gd fmla="*/ 10238 w 17150" name="TX616"/>
                <a:gd fmla="*/ 18022 h 23478" name="TY616"/>
                <a:gd fmla="*/ 9745 w 17150" name="TX617"/>
                <a:gd fmla="*/ 18143 h 23478" name="TY617"/>
                <a:gd fmla="*/ 8749 w 17150" name="TX618"/>
                <a:gd fmla="*/ 18241 h 23478" name="TY618"/>
                <a:gd fmla="*/ 8640 w 17150" name="TX619"/>
                <a:gd fmla="*/ 18252 h 23478" name="TY619"/>
                <a:gd fmla="*/ 7742 w 17150" name="TX620"/>
                <a:gd fmla="*/ 18186 h 23478" name="TY620"/>
                <a:gd fmla="*/ 6756 w 17150" name="TX621"/>
                <a:gd fmla="*/ 18011 h 23478" name="TY621"/>
                <a:gd fmla="*/ 5793 w 17150" name="TX622"/>
                <a:gd fmla="*/ 17715 h 23478" name="TY622"/>
                <a:gd fmla="*/ 5114 w 17150" name="TX623"/>
                <a:gd fmla="*/ 17398 h 23478" name="TY623"/>
                <a:gd fmla="*/ 4293 w 17150" name="TX624"/>
                <a:gd fmla="*/ 17113 h 23478" name="TY624"/>
                <a:gd fmla="*/ 4293 w 17150" name="TX625"/>
                <a:gd fmla="*/ 17113 h 23478" name="TY625"/>
                <a:gd fmla="*/ 4917 w 17150" name="TX626"/>
                <a:gd fmla="*/ 18559 h 23478" name="TY626"/>
                <a:gd fmla="*/ 6022 w 17150" name="TX627"/>
                <a:gd fmla="*/ 19763 h 23478" name="TY627"/>
                <a:gd fmla="*/ 4424 w 17150" name="TX628"/>
                <a:gd fmla="*/ 19248 h 23478" name="TY628"/>
                <a:gd fmla="*/ 4424 w 17150" name="TX629"/>
                <a:gd fmla="*/ 19248 h 23478" name="TY629"/>
                <a:gd fmla="*/ 4468 w 17150" name="TX630"/>
                <a:gd fmla="*/ 19281 h 23478" name="TY630"/>
                <a:gd fmla="*/ 4523 w 17150" name="TX631"/>
                <a:gd fmla="*/ 19325 h 23478" name="TY631"/>
                <a:gd fmla="*/ 4632 w 17150" name="TX632"/>
                <a:gd fmla="*/ 19413 h 23478" name="TY632"/>
                <a:gd fmla="*/ 4632 w 17150" name="TX633"/>
                <a:gd fmla="*/ 19413 h 23478" name="TY633"/>
                <a:gd fmla="*/ 4523 w 17150" name="TX634"/>
                <a:gd fmla="*/ 19336 h 23478" name="TY634"/>
                <a:gd fmla="*/ 4468 w 17150" name="TX635"/>
                <a:gd fmla="*/ 19292 h 23478" name="TY635"/>
                <a:gd fmla="*/ 4413 w 17150" name="TX636"/>
                <a:gd fmla="*/ 19248 h 23478" name="TY636"/>
                <a:gd fmla="*/ 4380 w 17150" name="TX637"/>
                <a:gd fmla="*/ 19226 h 23478" name="TY637"/>
                <a:gd fmla="*/ 3198 w 17150" name="TX638"/>
                <a:gd fmla="*/ 18350 h 23478" name="TY638"/>
                <a:gd fmla="*/ 3198 w 17150" name="TX639"/>
                <a:gd fmla="*/ 18350 h 23478" name="TY639"/>
                <a:gd fmla="*/ 3855 w 17150" name="TX640"/>
                <a:gd fmla="*/ 20496 h 23478" name="TY640"/>
                <a:gd fmla="*/ 3866 w 17150" name="TX641"/>
                <a:gd fmla="*/ 20496 h 23478" name="TY641"/>
                <a:gd fmla="*/ 4085 w 17150" name="TX642"/>
                <a:gd fmla="*/ 20617 h 23478" name="TY642"/>
                <a:gd fmla="*/ 3658 w 17150" name="TX643"/>
                <a:gd fmla="*/ 20584 h 23478" name="TY643"/>
                <a:gd fmla="*/ 2672 w 17150" name="TX644"/>
                <a:gd fmla="*/ 20792 h 23478" name="TY644"/>
                <a:gd fmla="*/ 3647 w 17150" name="TX645"/>
                <a:gd fmla="*/ 21109 h 23478" name="TY645"/>
                <a:gd fmla="*/ 3877 w 17150" name="TX646"/>
                <a:gd fmla="*/ 21153 h 23478" name="TY646"/>
                <a:gd fmla="*/ 5015 w 17150" name="TX647"/>
                <a:gd fmla="*/ 21559 h 23478" name="TY647"/>
                <a:gd fmla="*/ 8968 w 17150" name="TX648"/>
                <a:gd fmla="*/ 23452 h 23478" name="TY648"/>
                <a:gd fmla="*/ 9351 w 17150" name="TX649"/>
                <a:gd fmla="*/ 23474 h 23478" name="TY649"/>
                <a:gd fmla="*/ 13041 w 17150" name="TX650"/>
                <a:gd fmla="*/ 22084 h 23478" name="TY650"/>
                <a:gd fmla="*/ 13599 w 17150" name="TX651"/>
                <a:gd fmla="*/ 21766 h 23478" name="TY651"/>
                <a:gd fmla="*/ 13599 w 17150" name="TX652"/>
                <a:gd fmla="*/ 21624 h 23478" name="TY652"/>
                <a:gd fmla="*/ 13665 w 17150" name="TX653"/>
                <a:gd fmla="*/ 21219 h 23478" name="TY653"/>
                <a:gd fmla="*/ 13730 w 17150" name="TX654"/>
                <a:gd fmla="*/ 21000 h 23478" name="TY654"/>
                <a:gd fmla="*/ 13730 w 17150" name="TX655"/>
                <a:gd fmla="*/ 21000 h 23478" name="TY655"/>
                <a:gd fmla="*/ 12165 w 17150" name="TX656"/>
                <a:gd fmla="*/ 22007 h 23478" name="TY656"/>
                <a:gd fmla="*/ 11289 w 17150" name="TX657"/>
                <a:gd fmla="*/ 22445 h 23478" name="TY657"/>
                <a:gd fmla="*/ 10358 w 17150" name="TX658"/>
                <a:gd fmla="*/ 22730 h 23478" name="TY658"/>
                <a:gd fmla="*/ 9876 w 17150" name="TX659"/>
                <a:gd fmla="*/ 22785 h 23478" name="TY659"/>
                <a:gd fmla="*/ 9647 w 17150" name="TX660"/>
                <a:gd fmla="*/ 22795 h 23478" name="TY660"/>
                <a:gd fmla="*/ 9384 w 17150" name="TX661"/>
                <a:gd fmla="*/ 22785 h 23478" name="TY661"/>
                <a:gd fmla="*/ 8431 w 17150" name="TX662"/>
                <a:gd fmla="*/ 22576 h 23478" name="TY662"/>
                <a:gd fmla="*/ 7983 w 17150" name="TX663"/>
                <a:gd fmla="*/ 22391 h 23478" name="TY663"/>
                <a:gd fmla="*/ 7555 w 17150" name="TX664"/>
                <a:gd fmla="*/ 22160 h 23478" name="TY664"/>
                <a:gd fmla="*/ 6745 w 17150" name="TX665"/>
                <a:gd fmla="*/ 21613 h 23478" name="TY665"/>
                <a:gd fmla="*/ 5924 w 17150" name="TX666"/>
                <a:gd fmla="*/ 21077 h 23478" name="TY666"/>
                <a:gd fmla="*/ 5497 w 17150" name="TX667"/>
                <a:gd fmla="*/ 20847 h 23478" name="TY667"/>
                <a:gd fmla="*/ 5048 w 17150" name="TX668"/>
                <a:gd fmla="*/ 20671 h 23478" name="TY668"/>
                <a:gd fmla="*/ 5048 w 17150" name="TX669"/>
                <a:gd fmla="*/ 20671 h 23478" name="TY669"/>
                <a:gd fmla="*/ 5935 w 17150" name="TX670"/>
                <a:gd fmla="*/ 21066 h 23478" name="TY670"/>
                <a:gd fmla="*/ 6745 w 17150" name="TX671"/>
                <a:gd fmla="*/ 21602 h 23478" name="TY671"/>
                <a:gd fmla="*/ 7555 w 17150" name="TX672"/>
                <a:gd fmla="*/ 22150 h 23478" name="TY672"/>
                <a:gd fmla="*/ 7983 w 17150" name="TX673"/>
                <a:gd fmla="*/ 22379 h 23478" name="TY673"/>
                <a:gd fmla="*/ 8431 w 17150" name="TX674"/>
                <a:gd fmla="*/ 22566 h 23478" name="TY674"/>
                <a:gd fmla="*/ 9384 w 17150" name="TX675"/>
                <a:gd fmla="*/ 22774 h 23478" name="TY675"/>
                <a:gd fmla="*/ 9647 w 17150" name="TX676"/>
                <a:gd fmla="*/ 22785 h 23478" name="TY676"/>
                <a:gd fmla="*/ 9876 w 17150" name="TX677"/>
                <a:gd fmla="*/ 22774 h 23478" name="TY677"/>
                <a:gd fmla="*/ 10358 w 17150" name="TX678"/>
                <a:gd fmla="*/ 22708 h 23478" name="TY678"/>
                <a:gd fmla="*/ 11289 w 17150" name="TX679"/>
                <a:gd fmla="*/ 22423 h 23478" name="TY679"/>
                <a:gd fmla="*/ 12154 w 17150" name="TX680"/>
                <a:gd fmla="*/ 21997 h 23478" name="TY680"/>
                <a:gd fmla="*/ 13730 w 17150" name="TX681"/>
                <a:gd fmla="*/ 20989 h 23478" name="TY681"/>
                <a:gd fmla="*/ 14365 w 17150" name="TX682"/>
                <a:gd fmla="*/ 19369 h 23478" name="TY682"/>
                <a:gd fmla="*/ 14365 w 17150" name="TX683"/>
                <a:gd fmla="*/ 19369 h 23478" name="TY683"/>
                <a:gd fmla="*/ 14048 w 17150" name="TX684"/>
                <a:gd fmla="*/ 19555 h 23478" name="TY684"/>
                <a:gd fmla="*/ 13686 w 17150" name="TX685"/>
                <a:gd fmla="*/ 19785 h 23478" name="TY685"/>
                <a:gd fmla="*/ 13336 w 17150" name="TX686"/>
                <a:gd fmla="*/ 20036 h 23478" name="TY686"/>
                <a:gd fmla="*/ 11978 w 17150" name="TX687"/>
                <a:gd fmla="*/ 21066 h 23478" name="TY687"/>
                <a:gd fmla="*/ 11606 w 17150" name="TX688"/>
                <a:gd fmla="*/ 21296 h 23478" name="TY688"/>
                <a:gd fmla="*/ 11234 w 17150" name="TX689"/>
                <a:gd fmla="*/ 21493 h 23478" name="TY689"/>
                <a:gd fmla="*/ 10829 w 17150" name="TX690"/>
                <a:gd fmla="*/ 21646 h 23478" name="TY690"/>
                <a:gd fmla="*/ 10413 w 17150" name="TX691"/>
                <a:gd fmla="*/ 21744 h 23478" name="TY691"/>
                <a:gd fmla="*/ 9986 w 17150" name="TX692"/>
                <a:gd fmla="*/ 21788 h 23478" name="TY692"/>
                <a:gd fmla="*/ 9942 w 17150" name="TX693"/>
                <a:gd fmla="*/ 21788 h 23478" name="TY693"/>
                <a:gd fmla="*/ 9559 w 17150" name="TX694"/>
                <a:gd fmla="*/ 21766 h 23478" name="TY694"/>
                <a:gd fmla="*/ 9143 w 17150" name="TX695"/>
                <a:gd fmla="*/ 21657 h 23478" name="TY695"/>
                <a:gd fmla="*/ 8764 w 17150" name="TX696"/>
                <a:gd fmla="*/ 21474 h 23478" name="TY696"/>
                <a:gd fmla="*/ 8764 w 17150" name="TX697"/>
                <a:gd fmla="*/ 21474 h 23478" name="TY697"/>
                <a:gd fmla="*/ 9154 w 17150" name="TX698"/>
                <a:gd fmla="*/ 21657 h 23478" name="TY698"/>
                <a:gd fmla="*/ 9559 w 17150" name="TX699"/>
                <a:gd fmla="*/ 21756 h 23478" name="TY699"/>
                <a:gd fmla="*/ 9932 w 17150" name="TX700"/>
                <a:gd fmla="*/ 21778 h 23478" name="TY700"/>
                <a:gd fmla="*/ 9986 w 17150" name="TX701"/>
                <a:gd fmla="*/ 21778 h 23478" name="TY701"/>
                <a:gd fmla="*/ 10413 w 17150" name="TX702"/>
                <a:gd fmla="*/ 21734 h 23478" name="TY702"/>
                <a:gd fmla="*/ 10829 w 17150" name="TX703"/>
                <a:gd fmla="*/ 21635 h 23478" name="TY703"/>
                <a:gd fmla="*/ 11223 w 17150" name="TX704"/>
                <a:gd fmla="*/ 21482 h 23478" name="TY704"/>
                <a:gd fmla="*/ 11606 w 17150" name="TX705"/>
                <a:gd fmla="*/ 21284 h 23478" name="TY705"/>
                <a:gd fmla="*/ 11968 w 17150" name="TX706"/>
                <a:gd fmla="*/ 21055 h 23478" name="TY706"/>
                <a:gd fmla="*/ 13336 w 17150" name="TX707"/>
                <a:gd fmla="*/ 20026 h 23478" name="TY707"/>
                <a:gd fmla="*/ 13686 w 17150" name="TX708"/>
                <a:gd fmla="*/ 19774 h 23478" name="TY708"/>
                <a:gd fmla="*/ 14037 w 17150" name="TX709"/>
                <a:gd fmla="*/ 19544 h 23478" name="TY709"/>
                <a:gd fmla="*/ 14365 w 17150" name="TX710"/>
                <a:gd fmla="*/ 19358 h 23478" name="TY710"/>
                <a:gd fmla="*/ 15165 w 17150" name="TX711"/>
                <a:gd fmla="*/ 17737 h 23478" name="TY711"/>
                <a:gd fmla="*/ 15132 w 17150" name="TX712"/>
                <a:gd fmla="*/ 17715 h 23478" name="TY712"/>
                <a:gd fmla="*/ 15231 w 17150" name="TX713"/>
                <a:gd fmla="*/ 17617 h 23478" name="TY713"/>
                <a:gd fmla="*/ 15241 w 17150" name="TX714"/>
                <a:gd fmla="*/ 17595 h 23478" name="TY714"/>
                <a:gd fmla="*/ 14694 w 17150" name="TX715"/>
                <a:gd fmla="*/ 16467 h 23478" name="TY715"/>
                <a:gd fmla="*/ 13818 w 17150" name="TX716"/>
                <a:gd fmla="*/ 14683 h 23478" name="TY716"/>
                <a:gd fmla="*/ 13533 w 17150" name="TX717"/>
                <a:gd fmla="*/ 14420 h 23478" name="TY717"/>
                <a:gd fmla="*/ 13467 w 17150" name="TX718"/>
                <a:gd fmla="*/ 14431 h 23478" name="TY718"/>
                <a:gd fmla="*/ 13467 w 17150" name="TX719"/>
                <a:gd fmla="*/ 14398 h 23478" name="TY719"/>
                <a:gd fmla="*/ 13501 w 17150" name="TX720"/>
                <a:gd fmla="*/ 14036 h 23478" name="TY7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</a:cxnLst>
              <a:rect l="l" t="t" r="r" b="b"/>
              <a:pathLst>
                <a:path w="17150" h="23478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0" name="도형 222"/>
            <p:cNvSpPr>
              <a:spLocks/>
            </p:cNvSpPr>
            <p:nvPr/>
          </p:nvSpPr>
          <p:spPr>
            <a:xfrm rot="0">
              <a:off x="6048375" y="1466215"/>
              <a:ext cx="11430" cy="35560"/>
            </a:xfrm>
            <a:custGeom>
              <a:gdLst>
                <a:gd fmla="*/ 0 w 463" name="TX0"/>
                <a:gd fmla="*/ 0 h 1514" name="TY0"/>
                <a:gd fmla="*/ 10 w 463" name="TX1"/>
                <a:gd fmla="*/ 65 h 1514" name="TY1"/>
                <a:gd fmla="*/ 142 w 463" name="TX2"/>
                <a:gd fmla="*/ 503 h 1514" name="TY2"/>
                <a:gd fmla="*/ 273 w 463" name="TX3"/>
                <a:gd fmla="*/ 941 h 1514" name="TY3"/>
                <a:gd fmla="*/ 416 w 463" name="TX4"/>
                <a:gd fmla="*/ 1390 h 1514" name="TY4"/>
                <a:gd fmla="*/ 460 w 463" name="TX5"/>
                <a:gd fmla="*/ 1510 h 1514" name="TY5"/>
                <a:gd fmla="*/ 460 w 463" name="TX6"/>
                <a:gd fmla="*/ 1488 h 1514" name="TY6"/>
                <a:gd fmla="*/ 426 w 463" name="TX7"/>
                <a:gd fmla="*/ 1379 h 1514" name="TY7"/>
                <a:gd fmla="*/ 284 w 463" name="TX8"/>
                <a:gd fmla="*/ 941 h 1514" name="TY8"/>
                <a:gd fmla="*/ 153 w 463" name="TX9"/>
                <a:gd fmla="*/ 503 h 1514" name="TY9"/>
                <a:gd fmla="*/ 22 w 463" name="TX10"/>
                <a:gd fmla="*/ 65 h 1514" name="TY10"/>
                <a:gd fmla="*/ 0 w 463" name="TX11"/>
                <a:gd fmla="*/ 0 h 1514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63" h="1514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1" name="도형 223"/>
            <p:cNvSpPr>
              <a:spLocks/>
            </p:cNvSpPr>
            <p:nvPr/>
          </p:nvSpPr>
          <p:spPr>
            <a:xfrm rot="0">
              <a:off x="6057900" y="1499870"/>
              <a:ext cx="3810" cy="8890"/>
            </a:xfrm>
            <a:custGeom>
              <a:gdLst>
                <a:gd fmla="*/ 1 w 114" name="TX0"/>
                <a:gd fmla="*/ 0 h 332" name="TY0"/>
                <a:gd fmla="*/ 1 w 114" name="TX1"/>
                <a:gd fmla="*/ 22 h 332" name="TY1"/>
                <a:gd fmla="*/ 110 w 114" name="TX2"/>
                <a:gd fmla="*/ 329 h 332" name="TY2"/>
                <a:gd fmla="*/ 110 w 114" name="TX3"/>
                <a:gd fmla="*/ 329 h 332" name="TY3"/>
                <a:gd fmla="*/ 1 w 114" name="TX4"/>
                <a:gd fmla="*/ 0 h 33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" h="332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2" name="도형 224"/>
            <p:cNvSpPr>
              <a:spLocks/>
            </p:cNvSpPr>
            <p:nvPr/>
          </p:nvSpPr>
          <p:spPr>
            <a:xfrm rot="0">
              <a:off x="6047105" y="1463675"/>
              <a:ext cx="2540" cy="6350"/>
            </a:xfrm>
            <a:custGeom>
              <a:gdLst>
                <a:gd fmla="*/ 1 w 48" name="TX0"/>
                <a:gd fmla="*/ 1 h 201" name="TY0"/>
                <a:gd fmla="*/ 12 w 48" name="TX1"/>
                <a:gd fmla="*/ 67 h 201" name="TY1"/>
                <a:gd fmla="*/ 44 w 48" name="TX2"/>
                <a:gd fmla="*/ 198 h 201" name="TY2"/>
                <a:gd fmla="*/ 34 w 48" name="TX3"/>
                <a:gd fmla="*/ 132 h 201" name="TY3"/>
                <a:gd fmla="*/ 1 w 48" name="TX4"/>
                <a:gd fmla="*/ 1 h 20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8" h="201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3" name="도형 225"/>
            <p:cNvSpPr>
              <a:spLocks/>
            </p:cNvSpPr>
            <p:nvPr/>
          </p:nvSpPr>
          <p:spPr>
            <a:xfrm rot="0">
              <a:off x="6029325" y="1379220"/>
              <a:ext cx="20320" cy="87630"/>
            </a:xfrm>
            <a:custGeom>
              <a:gdLst>
                <a:gd fmla="*/ 1 w 836" name="TX0"/>
                <a:gd fmla="*/ 0 h 3934" name="TY0"/>
                <a:gd fmla="*/ 66 w 836" name="TX1"/>
                <a:gd fmla="*/ 460 h 3934" name="TY1"/>
                <a:gd fmla="*/ 417 w 836" name="TX2"/>
                <a:gd fmla="*/ 2266 h 3934" name="TY2"/>
                <a:gd fmla="*/ 822 w 836" name="TX3"/>
                <a:gd fmla="*/ 3893 h 3934" name="TY3"/>
                <a:gd fmla="*/ 822 w 836" name="TX4"/>
                <a:gd fmla="*/ 3893 h 3934" name="TY4"/>
                <a:gd fmla="*/ 822 w 836" name="TX5"/>
                <a:gd fmla="*/ 3865 h 3934" name="TY5"/>
                <a:gd fmla="*/ 427 w 836" name="TX6"/>
                <a:gd fmla="*/ 2266 h 3934" name="TY6"/>
                <a:gd fmla="*/ 77 w 836" name="TX7"/>
                <a:gd fmla="*/ 460 h 3934" name="TY7"/>
                <a:gd fmla="*/ 1 w 836" name="TX8"/>
                <a:gd fmla="*/ 0 h 3934" name="TY8"/>
                <a:gd fmla="*/ 822 w 836" name="TX10"/>
                <a:gd fmla="*/ 3893 h 3934" name="TY10"/>
                <a:gd fmla="*/ 833 w 836" name="TX11"/>
                <a:gd fmla="*/ 3931 h 3934" name="TY11"/>
                <a:gd fmla="*/ 822 w 836" name="TX12"/>
                <a:gd fmla="*/ 3893 h 393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6" h="3934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4" name="도형 226"/>
            <p:cNvSpPr>
              <a:spLocks/>
            </p:cNvSpPr>
            <p:nvPr/>
          </p:nvSpPr>
          <p:spPr>
            <a:xfrm rot="0">
              <a:off x="6276975" y="1418590"/>
              <a:ext cx="2540" cy="36830"/>
            </a:xfrm>
            <a:custGeom>
              <a:gdLst>
                <a:gd fmla="*/ 1 w 26" name="TX0"/>
                <a:gd fmla="*/ 0 h 1580" name="TY0"/>
                <a:gd fmla="*/ 11 w 26" name="TX1"/>
                <a:gd fmla="*/ 394 h 1580" name="TY1"/>
                <a:gd fmla="*/ 11 w 26" name="TX2"/>
                <a:gd fmla="*/ 854 h 1580" name="TY2"/>
                <a:gd fmla="*/ 11 w 26" name="TX3"/>
                <a:gd fmla="*/ 1314 h 1580" name="TY3"/>
                <a:gd fmla="*/ 23 w 26" name="TX4"/>
                <a:gd fmla="*/ 854 h 1580" name="TY4"/>
                <a:gd fmla="*/ 23 w 26" name="TX5"/>
                <a:gd fmla="*/ 394 h 1580" name="TY5"/>
                <a:gd fmla="*/ 11 w 26" name="TX6"/>
                <a:gd fmla="*/ 32 h 1580" name="TY6"/>
                <a:gd fmla="*/ 1 w 26" name="TX7"/>
                <a:gd fmla="*/ 0 h 1580" name="TY7"/>
                <a:gd fmla="*/ 11 w 26" name="TX9"/>
                <a:gd fmla="*/ 1314 h 1580" name="TY9"/>
                <a:gd fmla="*/ 1 w 26" name="TX10"/>
                <a:gd fmla="*/ 1456 h 1580" name="TY10"/>
                <a:gd fmla="*/ 1 w 26" name="TX11"/>
                <a:gd fmla="*/ 1577 h 1580" name="TY11"/>
                <a:gd fmla="*/ 11 w 26" name="TX12"/>
                <a:gd fmla="*/ 1314 h 158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26" h="1580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5" name="도형 227"/>
            <p:cNvSpPr>
              <a:spLocks/>
            </p:cNvSpPr>
            <p:nvPr/>
          </p:nvSpPr>
          <p:spPr>
            <a:xfrm rot="0">
              <a:off x="6277610" y="1450340"/>
              <a:ext cx="1270" cy="5080"/>
            </a:xfrm>
            <a:custGeom>
              <a:gdLst>
                <a:gd fmla="*/ 1 w 4" name="TX0"/>
                <a:gd fmla="*/ 1 h 125" name="TY0"/>
                <a:gd fmla="*/ 1 w 4" name="TX1"/>
                <a:gd fmla="*/ 12 h 125" name="TY1"/>
                <a:gd fmla="*/ 1 w 4" name="TX2"/>
                <a:gd fmla="*/ 122 h 125" name="TY2"/>
                <a:gd fmla="*/ 1 w 4" name="TX3"/>
                <a:gd fmla="*/ 122 h 1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25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6" name="도형 228"/>
            <p:cNvSpPr>
              <a:spLocks/>
            </p:cNvSpPr>
            <p:nvPr/>
          </p:nvSpPr>
          <p:spPr>
            <a:xfrm rot="0">
              <a:off x="6276975" y="1418590"/>
              <a:ext cx="2540" cy="2540"/>
            </a:xfrm>
            <a:custGeom>
              <a:gdLst>
                <a:gd fmla="*/ 1 w 15" name="TX0"/>
                <a:gd fmla="*/ 1 h 48" name="TY0"/>
                <a:gd fmla="*/ 1 w 15" name="TX1"/>
                <a:gd fmla="*/ 12 h 48" name="TY1"/>
                <a:gd fmla="*/ 11 w 15" name="TX2"/>
                <a:gd fmla="*/ 44 h 48" name="TY2"/>
                <a:gd fmla="*/ 11 w 15" name="TX3"/>
                <a:gd fmla="*/ 34 h 48" name="TY3"/>
                <a:gd fmla="*/ 1 w 15" name="TX4"/>
                <a:gd fmla="*/ 1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" h="48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7" name="도형 229"/>
            <p:cNvSpPr>
              <a:spLocks/>
            </p:cNvSpPr>
            <p:nvPr/>
          </p:nvSpPr>
          <p:spPr>
            <a:xfrm rot="0">
              <a:off x="6033770" y="1307465"/>
              <a:ext cx="8890" cy="62230"/>
            </a:xfrm>
            <a:custGeom>
              <a:gdLst>
                <a:gd fmla="*/ 66 w 321" name="TX0"/>
                <a:gd fmla="*/ 1 h 2752" name="TY0"/>
                <a:gd fmla="*/ 66 w 321" name="TX1"/>
                <a:gd fmla="*/ 1 h 2752" name="TY1"/>
                <a:gd fmla="*/ 21 w 321" name="TX2"/>
                <a:gd fmla="*/ 80 h 2752" name="TY2"/>
                <a:gd fmla="*/ 21 w 321" name="TX3"/>
                <a:gd fmla="*/ 80 h 2752" name="TY3"/>
                <a:gd fmla="*/ 66 w 321" name="TX4"/>
                <a:gd fmla="*/ 1 h 2752" name="TY4"/>
                <a:gd fmla="*/ 21 w 321" name="TX6"/>
                <a:gd fmla="*/ 80 h 2752" name="TY6"/>
                <a:gd fmla="*/ 21 w 321" name="TX7"/>
                <a:gd fmla="*/ 80 h 2752" name="TY7"/>
                <a:gd fmla="*/ 5 w 321" name="TX8"/>
                <a:gd fmla="*/ 112 h 2752" name="TY8"/>
                <a:gd fmla="*/ 5 w 321" name="TX9"/>
                <a:gd fmla="*/ 112 h 2752" name="TY9"/>
                <a:gd fmla="*/ 11 w 321" name="TX10"/>
                <a:gd fmla="*/ 110 h 2752" name="TY10"/>
                <a:gd fmla="*/ 21 w 321" name="TX11"/>
                <a:gd fmla="*/ 80 h 2752" name="TY11"/>
                <a:gd fmla="*/ 5 w 321" name="TX13"/>
                <a:gd fmla="*/ 112 h 2752" name="TY13"/>
                <a:gd fmla="*/ 1 w 321" name="TX14"/>
                <a:gd fmla="*/ 121 h 2752" name="TY14"/>
                <a:gd fmla="*/ 5 w 321" name="TX15"/>
                <a:gd fmla="*/ 112 h 2752" name="TY15"/>
                <a:gd fmla="*/ 176 w 321" name="TX17"/>
                <a:gd fmla="*/ 2289 h 2752" name="TY17"/>
                <a:gd fmla="*/ 198 w 321" name="TX18"/>
                <a:gd fmla="*/ 2376 h 2752" name="TY18"/>
                <a:gd fmla="*/ 230 w 321" name="TX19"/>
                <a:gd fmla="*/ 2475 h 2752" name="TY19"/>
                <a:gd fmla="*/ 252 w 321" name="TX20"/>
                <a:gd fmla="*/ 2563 h 2752" name="TY20"/>
                <a:gd fmla="*/ 285 w 321" name="TX21"/>
                <a:gd fmla="*/ 2661 h 2752" name="TY21"/>
                <a:gd fmla="*/ 296 w 321" name="TX22"/>
                <a:gd fmla="*/ 2705 h 2752" name="TY22"/>
                <a:gd fmla="*/ 318 w 321" name="TX23"/>
                <a:gd fmla="*/ 2748 h 2752" name="TY23"/>
                <a:gd fmla="*/ 307 w 321" name="TX24"/>
                <a:gd fmla="*/ 2705 h 2752" name="TY24"/>
                <a:gd fmla="*/ 296 w 321" name="TX25"/>
                <a:gd fmla="*/ 2650 h 2752" name="TY25"/>
                <a:gd fmla="*/ 264 w 321" name="TX26"/>
                <a:gd fmla="*/ 2563 h 2752" name="TY26"/>
                <a:gd fmla="*/ 230 w 321" name="TX27"/>
                <a:gd fmla="*/ 2464 h 2752" name="TY27"/>
                <a:gd fmla="*/ 208 w 321" name="TX28"/>
                <a:gd fmla="*/ 2376 h 2752" name="TY28"/>
                <a:gd fmla="*/ 186 w 321" name="TX29"/>
                <a:gd fmla="*/ 2300 h 2752" name="TY29"/>
                <a:gd fmla="*/ 176 w 321" name="TX30"/>
                <a:gd fmla="*/ 2289 h 2752" name="TY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</a:cxnLst>
              <a:rect l="l" t="t" r="r" b="b"/>
              <a:pathLst>
                <a:path w="321" h="2752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8" name="도형 230"/>
            <p:cNvSpPr>
              <a:spLocks/>
            </p:cNvSpPr>
            <p:nvPr/>
          </p:nvSpPr>
          <p:spPr>
            <a:xfrm rot="0">
              <a:off x="5993765" y="1428750"/>
              <a:ext cx="3810" cy="2540"/>
            </a:xfrm>
            <a:custGeom>
              <a:gdLst>
                <a:gd fmla="*/ 0 w 123" name="TX0"/>
                <a:gd fmla="*/ 1 h 37" name="TY0"/>
                <a:gd fmla="*/ 108 w 123" name="TX1"/>
                <a:gd fmla="*/ 34 h 37" name="TY1"/>
                <a:gd fmla="*/ 120 w 123" name="TX2"/>
                <a:gd fmla="*/ 34 h 37" name="TY2"/>
                <a:gd fmla="*/ 0 w 123" name="TX3"/>
                <a:gd fmla="*/ 1 h 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3" h="37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9" name="도형 231"/>
            <p:cNvSpPr>
              <a:spLocks/>
            </p:cNvSpPr>
            <p:nvPr/>
          </p:nvSpPr>
          <p:spPr>
            <a:xfrm rot="0">
              <a:off x="6068060" y="1549400"/>
              <a:ext cx="5080" cy="15240"/>
            </a:xfrm>
            <a:custGeom>
              <a:gdLst>
                <a:gd fmla="*/ 22 w 135" name="TX0"/>
                <a:gd fmla="*/ 1 h 629" name="TY0"/>
                <a:gd fmla="*/ 33 w 135" name="TX1"/>
                <a:gd fmla="*/ 341 h 629" name="TY1"/>
                <a:gd fmla="*/ 22 w 135" name="TX2"/>
                <a:gd fmla="*/ 12 h 629" name="TY2"/>
                <a:gd fmla="*/ 22 w 135" name="TX3"/>
                <a:gd fmla="*/ 1 h 629" name="TY3"/>
                <a:gd fmla="*/ 33 w 135" name="TX5"/>
                <a:gd fmla="*/ 341 h 629" name="TY5"/>
                <a:gd fmla="*/ 131 w 135" name="TX6"/>
                <a:gd fmla="*/ 625 h 629" name="TY6"/>
                <a:gd fmla="*/ 131 w 135" name="TX7"/>
                <a:gd fmla="*/ 603 h 629" name="TY7"/>
                <a:gd fmla="*/ 33 w 135" name="TX8"/>
                <a:gd fmla="*/ 341 h 62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5" h="629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0" name="도형 232"/>
            <p:cNvSpPr>
              <a:spLocks/>
            </p:cNvSpPr>
            <p:nvPr/>
          </p:nvSpPr>
          <p:spPr>
            <a:xfrm rot="0">
              <a:off x="6068695" y="1548130"/>
              <a:ext cx="19050" cy="30480"/>
            </a:xfrm>
            <a:custGeom>
              <a:gdLst>
                <a:gd fmla="*/ 22 w 793" name="TX0"/>
                <a:gd fmla="*/ 0 h 1327" name="TY0"/>
                <a:gd fmla="*/ 22 w 793" name="TX1"/>
                <a:gd fmla="*/ 0 h 1327" name="TY1"/>
                <a:gd fmla="*/ 1 w 793" name="TX2"/>
                <a:gd fmla="*/ 54 h 1327" name="TY2"/>
                <a:gd fmla="*/ 1 w 793" name="TX3"/>
                <a:gd fmla="*/ 65 h 1327" name="TY3"/>
                <a:gd fmla="*/ 22 w 793" name="TX4"/>
                <a:gd fmla="*/ 0 h 1327" name="TY4"/>
                <a:gd fmla="*/ 110 w 793" name="TX6"/>
                <a:gd fmla="*/ 656 h 1327" name="TY6"/>
                <a:gd fmla="*/ 110 w 793" name="TX7"/>
                <a:gd fmla="*/ 678 h 1327" name="TY7"/>
                <a:gd fmla="*/ 166 w 793" name="TX8"/>
                <a:gd fmla="*/ 766 h 1327" name="TY8"/>
                <a:gd fmla="*/ 439 w 793" name="TX9"/>
                <a:gd fmla="*/ 1072 h 1327" name="TY9"/>
                <a:gd fmla="*/ 738 w 793" name="TX10"/>
                <a:gd fmla="*/ 1285 h 1327" name="TY10"/>
                <a:gd fmla="*/ 738 w 793" name="TX11"/>
                <a:gd fmla="*/ 1285 h 1327" name="TY11"/>
                <a:gd fmla="*/ 439 w 793" name="TX12"/>
                <a:gd fmla="*/ 1061 h 1327" name="TY12"/>
                <a:gd fmla="*/ 176 w 793" name="TX13"/>
                <a:gd fmla="*/ 766 h 1327" name="TY13"/>
                <a:gd fmla="*/ 110 w 793" name="TX14"/>
                <a:gd fmla="*/ 656 h 1327" name="TY14"/>
                <a:gd fmla="*/ 738 w 793" name="TX16"/>
                <a:gd fmla="*/ 1285 h 1327" name="TY16"/>
                <a:gd fmla="*/ 738 w 793" name="TX17"/>
                <a:gd fmla="*/ 1285 h 1327" name="TY17"/>
                <a:gd fmla="*/ 745 w 793" name="TX18"/>
                <a:gd fmla="*/ 1291 h 1327" name="TY18"/>
                <a:gd fmla="*/ 768 w 793" name="TX19"/>
                <a:gd fmla="*/ 1305 h 1327" name="TY19"/>
                <a:gd fmla="*/ 768 w 793" name="TX20"/>
                <a:gd fmla="*/ 1305 h 1327" name="TY20"/>
                <a:gd fmla="*/ 767 w 793" name="TX21"/>
                <a:gd fmla="*/ 1302 h 1327" name="TY21"/>
                <a:gd fmla="*/ 738 w 793" name="TX22"/>
                <a:gd fmla="*/ 1285 h 1327" name="TY22"/>
                <a:gd fmla="*/ 768 w 793" name="TX24"/>
                <a:gd fmla="*/ 1305 h 1327" name="TY24"/>
                <a:gd fmla="*/ 789 w 793" name="TX25"/>
                <a:gd fmla="*/ 1324 h 1327" name="TY25"/>
                <a:gd fmla="*/ 768 w 793" name="TX26"/>
                <a:gd fmla="*/ 1305 h 1327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793" h="1327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1" name="도형 233"/>
            <p:cNvSpPr>
              <a:spLocks/>
            </p:cNvSpPr>
            <p:nvPr/>
          </p:nvSpPr>
          <p:spPr>
            <a:xfrm rot="0">
              <a:off x="6274435" y="1497330"/>
              <a:ext cx="5080" cy="12700"/>
            </a:xfrm>
            <a:custGeom>
              <a:gdLst>
                <a:gd fmla="*/ 143 w 146" name="TX0"/>
                <a:gd fmla="*/ 0 h 529" name="TY0"/>
                <a:gd fmla="*/ 143 w 146" name="TX1"/>
                <a:gd fmla="*/ 0 h 529" name="TY1"/>
                <a:gd fmla="*/ 0 w 146" name="TX2"/>
                <a:gd fmla="*/ 504 h 529" name="TY2"/>
                <a:gd fmla="*/ 0 w 146" name="TX3"/>
                <a:gd fmla="*/ 526 h 529" name="TY3"/>
                <a:gd fmla="*/ 143 w 146" name="TX4"/>
                <a:gd fmla="*/ 0 h 5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6" h="529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2" name="도형 234"/>
            <p:cNvSpPr>
              <a:spLocks/>
            </p:cNvSpPr>
            <p:nvPr/>
          </p:nvSpPr>
          <p:spPr>
            <a:xfrm rot="0">
              <a:off x="6155055" y="1562735"/>
              <a:ext cx="24130" cy="2540"/>
            </a:xfrm>
            <a:custGeom>
              <a:gdLst>
                <a:gd fmla="*/ 1 w 1007" name="TX0"/>
                <a:gd fmla="*/ 0 h 59" name="TY0"/>
                <a:gd fmla="*/ 860 w 1007" name="TX1"/>
                <a:gd fmla="*/ 55 h 59" name="TY1"/>
                <a:gd fmla="*/ 981 w 1007" name="TX2"/>
                <a:gd fmla="*/ 55 h 59" name="TY2"/>
                <a:gd fmla="*/ 1003 w 1007" name="TX3"/>
                <a:gd fmla="*/ 44 h 59" name="TY3"/>
                <a:gd fmla="*/ 860 w 1007" name="TX4"/>
                <a:gd fmla="*/ 44 h 59" name="TY4"/>
                <a:gd fmla="*/ 1 w 1007" name="TX5"/>
                <a:gd fmla="*/ 0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07" h="59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3" name="도형 235"/>
            <p:cNvSpPr>
              <a:spLocks/>
            </p:cNvSpPr>
            <p:nvPr/>
          </p:nvSpPr>
          <p:spPr>
            <a:xfrm rot="0">
              <a:off x="6275070" y="1506855"/>
              <a:ext cx="1270" cy="2540"/>
            </a:xfrm>
            <a:custGeom>
              <a:gdLst>
                <a:gd fmla="*/ 0 w 3" name="TX0"/>
                <a:gd fmla="*/ 0 h 25" name="TY0"/>
                <a:gd fmla="*/ 0 w 3" name="TX1"/>
                <a:gd fmla="*/ 11 h 25" name="TY1"/>
                <a:gd fmla="*/ 0 w 3" name="TX2"/>
                <a:gd fmla="*/ 22 h 25" name="TY2"/>
                <a:gd fmla="*/ 0 w 3" name="TX3"/>
                <a:gd fmla="*/ 22 h 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" h="25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4" name="도형 236"/>
            <p:cNvSpPr>
              <a:spLocks/>
            </p:cNvSpPr>
            <p:nvPr/>
          </p:nvSpPr>
          <p:spPr>
            <a:xfrm rot="0">
              <a:off x="6277610" y="1543685"/>
              <a:ext cx="6350" cy="27940"/>
            </a:xfrm>
            <a:custGeom>
              <a:gdLst>
                <a:gd fmla="*/ 197 w 201" name="TX0"/>
                <a:gd fmla="*/ 0 h 1186" name="TY0"/>
                <a:gd fmla="*/ 197 w 201" name="TX1"/>
                <a:gd fmla="*/ 0 h 1186" name="TY1"/>
                <a:gd fmla="*/ 175 w 201" name="TX2"/>
                <a:gd fmla="*/ 373 h 1186" name="TY2"/>
                <a:gd fmla="*/ 197 w 201" name="TX3"/>
                <a:gd fmla="*/ 0 h 1186" name="TY3"/>
                <a:gd fmla="*/ 175 w 201" name="TX5"/>
                <a:gd fmla="*/ 373 h 1186" name="TY5"/>
                <a:gd fmla="*/ 121 w 201" name="TX6"/>
                <a:gd fmla="*/ 745 h 1186" name="TY6"/>
                <a:gd fmla="*/ 175 w 201" name="TX7"/>
                <a:gd fmla="*/ 373 h 1186" name="TY7"/>
                <a:gd fmla="*/ 121 w 201" name="TX9"/>
                <a:gd fmla="*/ 745 h 1186" name="TY9"/>
                <a:gd fmla="*/ 121 w 201" name="TX10"/>
                <a:gd fmla="*/ 745 h 1186" name="TY10"/>
                <a:gd fmla="*/ 22 w 201" name="TX11"/>
                <a:gd fmla="*/ 1095 h 1186" name="TY11"/>
                <a:gd fmla="*/ 12 w 201" name="TX12"/>
                <a:gd fmla="*/ 1128 h 1186" name="TY12"/>
                <a:gd fmla="*/ 0 w 201" name="TX13"/>
                <a:gd fmla="*/ 1183 h 1186" name="TY13"/>
                <a:gd fmla="*/ 22 w 201" name="TX14"/>
                <a:gd fmla="*/ 1106 h 1186" name="TY14"/>
                <a:gd fmla="*/ 121 w 201" name="TX15"/>
                <a:gd fmla="*/ 745 h 118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01" h="1186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5" name="도형 237"/>
            <p:cNvSpPr>
              <a:spLocks/>
            </p:cNvSpPr>
            <p:nvPr/>
          </p:nvSpPr>
          <p:spPr>
            <a:xfrm rot="0">
              <a:off x="6195695" y="1628775"/>
              <a:ext cx="6350" cy="3810"/>
            </a:xfrm>
            <a:custGeom>
              <a:gdLst>
                <a:gd fmla="*/ 197 w 201" name="TX0"/>
                <a:gd fmla="*/ 1 h 81" name="TY0"/>
                <a:gd fmla="*/ 197 w 201" name="TX1"/>
                <a:gd fmla="*/ 1 h 81" name="TY1"/>
                <a:gd fmla="*/ 0 w 201" name="TX2"/>
                <a:gd fmla="*/ 78 h 81" name="TY2"/>
                <a:gd fmla="*/ 197 w 201" name="TX3"/>
                <a:gd fmla="*/ 1 h 8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1" h="81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6" name="도형 238"/>
            <p:cNvSpPr>
              <a:spLocks/>
            </p:cNvSpPr>
            <p:nvPr/>
          </p:nvSpPr>
          <p:spPr>
            <a:xfrm rot="0">
              <a:off x="6276975" y="1568450"/>
              <a:ext cx="2540" cy="2540"/>
            </a:xfrm>
            <a:custGeom>
              <a:gdLst>
                <a:gd fmla="*/ 23 w 26" name="TX0"/>
                <a:gd fmla="*/ 1 h 70" name="TY0"/>
                <a:gd fmla="*/ 11 w 26" name="TX1"/>
                <a:gd fmla="*/ 12 h 70" name="TY1"/>
                <a:gd fmla="*/ 1 w 26" name="TX2"/>
                <a:gd fmla="*/ 66 h 70" name="TY2"/>
                <a:gd fmla="*/ 11 w 26" name="TX3"/>
                <a:gd fmla="*/ 56 h 70" name="TY3"/>
                <a:gd fmla="*/ 23 w 26" name="TX4"/>
                <a:gd fmla="*/ 1 h 7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70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7" name="도형 239"/>
            <p:cNvSpPr>
              <a:spLocks/>
            </p:cNvSpPr>
            <p:nvPr/>
          </p:nvSpPr>
          <p:spPr>
            <a:xfrm rot="0">
              <a:off x="6060440" y="1581785"/>
              <a:ext cx="2540" cy="2540"/>
            </a:xfrm>
            <a:custGeom>
              <a:gdLst>
                <a:gd fmla="*/ 1 w 48" name="TX0"/>
                <a:gd fmla="*/ 0 h 48" name="TY0"/>
                <a:gd fmla="*/ 45 w 48" name="TX1"/>
                <a:gd fmla="*/ 44 h 48" name="TY1"/>
                <a:gd fmla="*/ 45 w 48" name="TX2"/>
                <a:gd fmla="*/ 44 h 4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8" h="48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8" name="도형 240"/>
            <p:cNvSpPr>
              <a:spLocks/>
            </p:cNvSpPr>
            <p:nvPr/>
          </p:nvSpPr>
          <p:spPr>
            <a:xfrm rot="0">
              <a:off x="6061710" y="1582420"/>
              <a:ext cx="29210" cy="36830"/>
            </a:xfrm>
            <a:custGeom>
              <a:gdLst>
                <a:gd fmla="*/ 1 w 1274" name="TX0"/>
                <a:gd fmla="*/ 0 h 1613" name="TY0"/>
                <a:gd fmla="*/ 307 w 1274" name="TX1"/>
                <a:gd fmla="*/ 405 h 1613" name="TY1"/>
                <a:gd fmla="*/ 647 w 1274" name="TX2"/>
                <a:gd fmla="*/ 843 h 1613" name="TY2"/>
                <a:gd fmla="*/ 997 w 1274" name="TX3"/>
                <a:gd fmla="*/ 1292 h 1613" name="TY3"/>
                <a:gd fmla="*/ 1227 w 1274" name="TX4"/>
                <a:gd fmla="*/ 1577 h 1613" name="TY4"/>
                <a:gd fmla="*/ 1271 w 1274" name="TX5"/>
                <a:gd fmla="*/ 1609 h 1613" name="TY5"/>
                <a:gd fmla="*/ 1008 w 1274" name="TX6"/>
                <a:gd fmla="*/ 1281 h 1613" name="TY6"/>
                <a:gd fmla="*/ 657 w 1274" name="TX7"/>
                <a:gd fmla="*/ 832 h 1613" name="TY7"/>
                <a:gd fmla="*/ 307 w 1274" name="TX8"/>
                <a:gd fmla="*/ 394 h 1613" name="TY8"/>
                <a:gd fmla="*/ 1 w 1274" name="TX9"/>
                <a:gd fmla="*/ 0 h 161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274" h="1613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9" name="도형 241"/>
            <p:cNvSpPr>
              <a:spLocks/>
            </p:cNvSpPr>
            <p:nvPr/>
          </p:nvSpPr>
          <p:spPr>
            <a:xfrm rot="0">
              <a:off x="6053455" y="1643380"/>
              <a:ext cx="1270" cy="3810"/>
            </a:xfrm>
            <a:custGeom>
              <a:gdLst>
                <a:gd fmla="*/ 0 w 4" name="TX0"/>
                <a:gd fmla="*/ 1 h 92" name="TY0"/>
                <a:gd fmla="*/ 0 w 4" name="TX1"/>
                <a:gd fmla="*/ 88 h 92" name="TY1"/>
                <a:gd fmla="*/ 0 w 4" name="TX2"/>
                <a:gd fmla="*/ 88 h 9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92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0" name="도형 242"/>
            <p:cNvSpPr>
              <a:spLocks/>
            </p:cNvSpPr>
            <p:nvPr/>
          </p:nvSpPr>
          <p:spPr>
            <a:xfrm rot="0">
              <a:off x="6053455" y="1645285"/>
              <a:ext cx="26670" cy="40640"/>
            </a:xfrm>
            <a:custGeom>
              <a:gdLst>
                <a:gd fmla="*/ 0 w 1142" name="TX0"/>
                <a:gd fmla="*/ 0 h 1778" name="TY0"/>
                <a:gd fmla="*/ 0 w 1142" name="TX1"/>
                <a:gd fmla="*/ 0 h 1778" name="TY1"/>
                <a:gd fmla="*/ 88 w 1142" name="TX2"/>
                <a:gd fmla="*/ 472 h 1778" name="TY2"/>
                <a:gd fmla="*/ 0 w 1142" name="TX3"/>
                <a:gd fmla="*/ 0 h 1778" name="TY3"/>
                <a:gd fmla="*/ 88 w 1142" name="TX5"/>
                <a:gd fmla="*/ 472 h 1778" name="TY5"/>
                <a:gd fmla="*/ 99 w 1142" name="TX6"/>
                <a:gd fmla="*/ 504 h 1778" name="TY6"/>
                <a:gd fmla="*/ 110 w 1142" name="TX7"/>
                <a:gd fmla="*/ 537 h 1778" name="TY7"/>
                <a:gd fmla="*/ 143 w 1142" name="TX8"/>
                <a:gd fmla="*/ 603 h 1778" name="TY8"/>
                <a:gd fmla="*/ 175 w 1142" name="TX9"/>
                <a:gd fmla="*/ 657 h 1778" name="TY9"/>
                <a:gd fmla="*/ 143 w 1142" name="TX10"/>
                <a:gd fmla="*/ 592 h 1778" name="TY10"/>
                <a:gd fmla="*/ 121 w 1142" name="TX11"/>
                <a:gd fmla="*/ 537 h 1778" name="TY11"/>
                <a:gd fmla="*/ 110 w 1142" name="TX12"/>
                <a:gd fmla="*/ 504 h 1778" name="TY12"/>
                <a:gd fmla="*/ 88 w 1142" name="TX13"/>
                <a:gd fmla="*/ 472 h 1778" name="TY13"/>
                <a:gd fmla="*/ 187 w 1142" name="TX15"/>
                <a:gd fmla="*/ 691 h 1778" name="TY15"/>
                <a:gd fmla="*/ 197 w 1142" name="TX16"/>
                <a:gd fmla="*/ 723 h 1778" name="TY16"/>
                <a:gd fmla="*/ 231 w 1142" name="TX17"/>
                <a:gd fmla="*/ 789 h 1778" name="TY17"/>
                <a:gd fmla="*/ 274 w 1142" name="TX18"/>
                <a:gd fmla="*/ 844 h 1778" name="TY18"/>
                <a:gd fmla="*/ 241 w 1142" name="TX19"/>
                <a:gd fmla="*/ 789 h 1778" name="TY19"/>
                <a:gd fmla="*/ 209 w 1142" name="TX20"/>
                <a:gd fmla="*/ 723 h 1778" name="TY20"/>
                <a:gd fmla="*/ 187 w 1142" name="TX21"/>
                <a:gd fmla="*/ 691 h 1778" name="TY21"/>
                <a:gd fmla="*/ 274 w 1142" name="TX23"/>
                <a:gd fmla="*/ 844 h 1778" name="TY23"/>
                <a:gd fmla="*/ 281 w 1142" name="TX24"/>
                <a:gd fmla="*/ 857 h 1778" name="TY24"/>
                <a:gd fmla="*/ 281 w 1142" name="TX25"/>
                <a:gd fmla="*/ 857 h 1778" name="TY25"/>
                <a:gd fmla="*/ 274 w 1142" name="TX26"/>
                <a:gd fmla="*/ 844 h 1778" name="TY26"/>
                <a:gd fmla="*/ 281 w 1142" name="TX28"/>
                <a:gd fmla="*/ 857 h 1778" name="TY28"/>
                <a:gd fmla="*/ 307 w 1142" name="TX29"/>
                <a:gd fmla="*/ 910 h 1778" name="TY29"/>
                <a:gd fmla="*/ 351 w 1142" name="TX30"/>
                <a:gd fmla="*/ 964 h 1778" name="TY30"/>
                <a:gd fmla="*/ 318 w 1142" name="TX31"/>
                <a:gd fmla="*/ 910 h 1778" name="TY31"/>
                <a:gd fmla="*/ 281 w 1142" name="TX32"/>
                <a:gd fmla="*/ 857 h 1778" name="TY32"/>
                <a:gd fmla="*/ 351 w 1142" name="TX34"/>
                <a:gd fmla="*/ 964 h 1778" name="TY34"/>
                <a:gd fmla="*/ 362 w 1142" name="TX35"/>
                <a:gd fmla="*/ 997 h 1778" name="TY35"/>
                <a:gd fmla="*/ 384 w 1142" name="TX36"/>
                <a:gd fmla="*/ 1019 h 1778" name="TY36"/>
                <a:gd fmla="*/ 428 w 1142" name="TX37"/>
                <a:gd fmla="*/ 1085 h 1778" name="TY37"/>
                <a:gd fmla="*/ 515 w 1142" name="TX38"/>
                <a:gd fmla="*/ 1194 h 1778" name="TY38"/>
                <a:gd fmla="*/ 701 w 1142" name="TX39"/>
                <a:gd fmla="*/ 1402 h 1778" name="TY39"/>
                <a:gd fmla="*/ 756 w 1142" name="TX40"/>
                <a:gd fmla="*/ 1446 h 1778" name="TY40"/>
                <a:gd fmla="*/ 712 w 1142" name="TX41"/>
                <a:gd fmla="*/ 1391 h 1778" name="TY41"/>
                <a:gd fmla="*/ 526 w 1142" name="TX42"/>
                <a:gd fmla="*/ 1183 h 1778" name="TY42"/>
                <a:gd fmla="*/ 438 w 1142" name="TX43"/>
                <a:gd fmla="*/ 1073 h 1778" name="TY43"/>
                <a:gd fmla="*/ 394 w 1142" name="TX44"/>
                <a:gd fmla="*/ 1019 h 1778" name="TY44"/>
                <a:gd fmla="*/ 373 w 1142" name="TX45"/>
                <a:gd fmla="*/ 986 h 1778" name="TY45"/>
                <a:gd fmla="*/ 351 w 1142" name="TX46"/>
                <a:gd fmla="*/ 964 h 1778" name="TY46"/>
                <a:gd fmla="*/ 756 w 1142" name="TX48"/>
                <a:gd fmla="*/ 1446 h 1778" name="TY48"/>
                <a:gd fmla="*/ 810 w 1142" name="TX49"/>
                <a:gd fmla="*/ 1501 h 1778" name="TY49"/>
                <a:gd fmla="*/ 909 w 1142" name="TX50"/>
                <a:gd fmla="*/ 1588 h 1778" name="TY50"/>
                <a:gd fmla="*/ 1019 w 1142" name="TX51"/>
                <a:gd fmla="*/ 1686 h 1778" name="TY51"/>
                <a:gd fmla="*/ 1095 w 1142" name="TX52"/>
                <a:gd fmla="*/ 1752 h 1778" name="TY52"/>
                <a:gd fmla="*/ 1139 w 1142" name="TX53"/>
                <a:gd fmla="*/ 1774 h 1778" name="TY53"/>
                <a:gd fmla="*/ 1128 w 1142" name="TX54"/>
                <a:gd fmla="*/ 1764 h 1778" name="TY54"/>
                <a:gd fmla="*/ 1019 w 1142" name="TX55"/>
                <a:gd fmla="*/ 1676 h 1778" name="TY55"/>
                <a:gd fmla="*/ 920 w 1142" name="TX56"/>
                <a:gd fmla="*/ 1588 h 1778" name="TY56"/>
                <a:gd fmla="*/ 810 w 1142" name="TX57"/>
                <a:gd fmla="*/ 1489 h 1778" name="TY57"/>
                <a:gd fmla="*/ 756 w 1142" name="TX58"/>
                <a:gd fmla="*/ 1446 h 1778" name="TY5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</a:cxnLst>
              <a:rect l="l" t="t" r="r" b="b"/>
              <a:pathLst>
                <a:path w="1142" h="1778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1" name="도형 243"/>
            <p:cNvSpPr>
              <a:spLocks/>
            </p:cNvSpPr>
            <p:nvPr/>
          </p:nvSpPr>
          <p:spPr>
            <a:xfrm rot="0">
              <a:off x="6303645" y="1620520"/>
              <a:ext cx="2540" cy="3810"/>
            </a:xfrm>
            <a:custGeom>
              <a:gdLst>
                <a:gd fmla="*/ 23 w 26" name="TX0"/>
                <a:gd fmla="*/ 1 h 103" name="TY0"/>
                <a:gd fmla="*/ 1 w 26" name="TX1"/>
                <a:gd fmla="*/ 100 h 103" name="TY1"/>
                <a:gd fmla="*/ 1 w 26" name="TX2"/>
                <a:gd fmla="*/ 100 h 103" name="TY2"/>
                <a:gd fmla="*/ 23 w 26" name="TX3"/>
                <a:gd fmla="*/ 1 h 10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103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2" name="도형 244"/>
            <p:cNvSpPr>
              <a:spLocks/>
            </p:cNvSpPr>
            <p:nvPr/>
          </p:nvSpPr>
          <p:spPr>
            <a:xfrm rot="0">
              <a:off x="6304280" y="1622425"/>
              <a:ext cx="1270" cy="2540"/>
            </a:xfrm>
            <a:custGeom>
              <a:gdLst>
                <a:gd fmla="*/ 1 w 4" name="TX0"/>
                <a:gd fmla="*/ 1 h 15" name="TY0"/>
                <a:gd fmla="*/ 1 w 4" name="TX1"/>
                <a:gd fmla="*/ 11 h 15" name="TY1"/>
                <a:gd fmla="*/ 1 w 4" name="TX2"/>
                <a:gd fmla="*/ 11 h 15" name="TY2"/>
                <a:gd fmla="*/ 1 w 4" name="TX3"/>
                <a:gd fmla="*/ 1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5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3" name="도형 245"/>
            <p:cNvSpPr>
              <a:spLocks/>
            </p:cNvSpPr>
            <p:nvPr/>
          </p:nvSpPr>
          <p:spPr>
            <a:xfrm rot="0">
              <a:off x="6049645" y="1711325"/>
              <a:ext cx="17780" cy="5080"/>
            </a:xfrm>
            <a:custGeom>
              <a:gdLst>
                <a:gd fmla="*/ 724 w 738" name="TX0"/>
                <a:gd fmla="*/ 0 h 135" name="TY0"/>
                <a:gd fmla="*/ 1 w 738" name="TX1"/>
                <a:gd fmla="*/ 132 h 135" name="TY1"/>
                <a:gd fmla="*/ 735 w 738" name="TX2"/>
                <a:gd fmla="*/ 0 h 13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38" h="135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4" name="도형 246"/>
            <p:cNvSpPr>
              <a:spLocks/>
            </p:cNvSpPr>
            <p:nvPr/>
          </p:nvSpPr>
          <p:spPr>
            <a:xfrm rot="0">
              <a:off x="6071235" y="1626235"/>
              <a:ext cx="24130" cy="19050"/>
            </a:xfrm>
            <a:custGeom>
              <a:gdLst>
                <a:gd fmla="*/ 1 w 1044" name="TX0"/>
                <a:gd fmla="*/ 1 h 792" name="TY0"/>
                <a:gd fmla="*/ 778 w 1044" name="TX1"/>
                <a:gd fmla="*/ 635 h 792" name="TY1"/>
                <a:gd fmla="*/ 1 w 1044" name="TX2"/>
                <a:gd fmla="*/ 1 h 792" name="TY2"/>
                <a:gd fmla="*/ 778 w 1044" name="TX4"/>
                <a:gd fmla="*/ 635 h 792" name="TY4"/>
                <a:gd fmla="*/ 997 w 1044" name="TX5"/>
                <a:gd fmla="*/ 778 h 792" name="TY5"/>
                <a:gd fmla="*/ 1041 w 1044" name="TX6"/>
                <a:gd fmla="*/ 789 h 792" name="TY6"/>
                <a:gd fmla="*/ 778 w 1044" name="TX7"/>
                <a:gd fmla="*/ 635 h 79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44" h="792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5" name="도형 247"/>
            <p:cNvSpPr>
              <a:spLocks/>
            </p:cNvSpPr>
            <p:nvPr/>
          </p:nvSpPr>
          <p:spPr>
            <a:xfrm rot="0">
              <a:off x="6057265" y="1427480"/>
              <a:ext cx="31750" cy="36830"/>
            </a:xfrm>
            <a:custGeom>
              <a:gdLst>
                <a:gd fmla="*/ 1 w 1383" name="TX0"/>
                <a:gd fmla="*/ 1 h 1580" name="TY0"/>
                <a:gd fmla="*/ 613 w 1383" name="TX1"/>
                <a:gd fmla="*/ 876 h 1580" name="TY1"/>
                <a:gd fmla="*/ 1 w 1383" name="TX2"/>
                <a:gd fmla="*/ 1 h 1580" name="TY2"/>
                <a:gd fmla="*/ 613 w 1383" name="TX4"/>
                <a:gd fmla="*/ 876 h 1580" name="TY4"/>
                <a:gd fmla="*/ 657 w 1383" name="TX5"/>
                <a:gd fmla="*/ 930 h 1580" name="TY5"/>
                <a:gd fmla="*/ 679 w 1383" name="TX6"/>
                <a:gd fmla="*/ 952 h 1580" name="TY6"/>
                <a:gd fmla="*/ 701 w 1383" name="TX7"/>
                <a:gd fmla="*/ 985 h 1580" name="TY7"/>
                <a:gd fmla="*/ 800 w 1383" name="TX8"/>
                <a:gd fmla="*/ 1073 h 1580" name="TY8"/>
                <a:gd fmla="*/ 712 w 1383" name="TX9"/>
                <a:gd fmla="*/ 974 h 1580" name="TY9"/>
                <a:gd fmla="*/ 691 w 1383" name="TX10"/>
                <a:gd fmla="*/ 952 h 1580" name="TY10"/>
                <a:gd fmla="*/ 669 w 1383" name="TX11"/>
                <a:gd fmla="*/ 930 h 1580" name="TY11"/>
                <a:gd fmla="*/ 613 w 1383" name="TX12"/>
                <a:gd fmla="*/ 876 h 1580" name="TY12"/>
                <a:gd fmla="*/ 800 w 1383" name="TX14"/>
                <a:gd fmla="*/ 1073 h 1580" name="TY14"/>
                <a:gd fmla="*/ 844 w 1383" name="TX15"/>
                <a:gd fmla="*/ 1127 h 1580" name="TY15"/>
                <a:gd fmla="*/ 898 w 1383" name="TX16"/>
                <a:gd fmla="*/ 1171 h 1580" name="TY16"/>
                <a:gd fmla="*/ 997 w 1383" name="TX17"/>
                <a:gd fmla="*/ 1259 h 1580" name="TY17"/>
                <a:gd fmla="*/ 898 w 1383" name="TX18"/>
                <a:gd fmla="*/ 1161 h 1580" name="TY18"/>
                <a:gd fmla="*/ 854 w 1383" name="TX19"/>
                <a:gd fmla="*/ 1117 h 1580" name="TY19"/>
                <a:gd fmla="*/ 800 w 1383" name="TX20"/>
                <a:gd fmla="*/ 1073 h 1580" name="TY20"/>
                <a:gd fmla="*/ 1019 w 1383" name="TX22"/>
                <a:gd fmla="*/ 1281 h 1580" name="TY22"/>
                <a:gd fmla="*/ 1041 w 1383" name="TX23"/>
                <a:gd fmla="*/ 1303 h 1580" name="TY23"/>
                <a:gd fmla="*/ 1095 w 1383" name="TX24"/>
                <a:gd fmla="*/ 1346 h 1580" name="TY24"/>
                <a:gd fmla="*/ 1051 w 1383" name="TX25"/>
                <a:gd fmla="*/ 1303 h 1580" name="TY25"/>
                <a:gd fmla="*/ 1019 w 1383" name="TX26"/>
                <a:gd fmla="*/ 1281 h 1580" name="TY26"/>
                <a:gd fmla="*/ 1095 w 1383" name="TX28"/>
                <a:gd fmla="*/ 1346 h 1580" name="TY28"/>
                <a:gd fmla="*/ 1194 w 1383" name="TX29"/>
                <a:gd fmla="*/ 1434 h 1580" name="TY29"/>
                <a:gd fmla="*/ 1304 w 1383" name="TX30"/>
                <a:gd fmla="*/ 1522 h 1580" name="TY30"/>
                <a:gd fmla="*/ 1358 w 1383" name="TX31"/>
                <a:gd fmla="*/ 1565 h 1580" name="TY31"/>
                <a:gd fmla="*/ 1379 w 1383" name="TX32"/>
                <a:gd fmla="*/ 1576 h 1580" name="TY32"/>
                <a:gd fmla="*/ 1379 w 1383" name="TX33"/>
                <a:gd fmla="*/ 1576 h 1580" name="TY33"/>
                <a:gd fmla="*/ 1347 w 1383" name="TX34"/>
                <a:gd fmla="*/ 1543 h 1580" name="TY34"/>
                <a:gd fmla="*/ 1314 w 1383" name="TX35"/>
                <a:gd fmla="*/ 1511 h 1580" name="TY35"/>
                <a:gd fmla="*/ 1205 w 1383" name="TX36"/>
                <a:gd fmla="*/ 1434 h 1580" name="TY36"/>
                <a:gd fmla="*/ 1095 w 1383" name="TX37"/>
                <a:gd fmla="*/ 1346 h 1580" name="TY37"/>
                <a:gd fmla="*/ 1379 w 1383" name="TX39"/>
                <a:gd fmla="*/ 1576 h 1580" name="TY39"/>
                <a:gd fmla="*/ 1380 w 1383" name="TX40"/>
                <a:gd fmla="*/ 1577 h 1580" name="TY40"/>
                <a:gd fmla="*/ 1379 w 1383" name="TX41"/>
                <a:gd fmla="*/ 1576 h 1580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1383" h="1580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6" name="도형 248"/>
            <p:cNvSpPr>
              <a:spLocks/>
            </p:cNvSpPr>
            <p:nvPr/>
          </p:nvSpPr>
          <p:spPr>
            <a:xfrm rot="0">
              <a:off x="6155690" y="1337945"/>
              <a:ext cx="76200" cy="74930"/>
            </a:xfrm>
            <a:custGeom>
              <a:gdLst>
                <a:gd fmla="*/ 3394 w 3398" name="TX0"/>
                <a:gd fmla="*/ 1 h 3332" name="TY0"/>
                <a:gd fmla="*/ 3274 w 3398" name="TX1"/>
                <a:gd fmla="*/ 755 h 3332" name="TY1"/>
                <a:gd fmla="*/ 3394 w 3398" name="TX2"/>
                <a:gd fmla="*/ 1 h 3332" name="TY2"/>
                <a:gd fmla="*/ 3274 w 3398" name="TX4"/>
                <a:gd fmla="*/ 755 h 3332" name="TY4"/>
                <a:gd fmla="*/ 3274 w 3398" name="TX5"/>
                <a:gd fmla="*/ 755 h 3332" name="TY5"/>
                <a:gd fmla="*/ 3088 w 3398" name="TX6"/>
                <a:gd fmla="*/ 1205 h 3332" name="TY6"/>
                <a:gd fmla="*/ 3099 w 3398" name="TX7"/>
                <a:gd fmla="*/ 1205 h 3332" name="TY7"/>
                <a:gd fmla="*/ 3274 w 3398" name="TX8"/>
                <a:gd fmla="*/ 755 h 3332" name="TY8"/>
                <a:gd fmla="*/ 625 w 3398" name="TX10"/>
                <a:gd fmla="*/ 3142 h 3332" name="TY10"/>
                <a:gd fmla="*/ 625 w 3398" name="TX11"/>
                <a:gd fmla="*/ 3142 h 3332" name="TY11"/>
                <a:gd fmla="*/ 587 w 3398" name="TX12"/>
                <a:gd fmla="*/ 3154 h 3332" name="TY12"/>
                <a:gd fmla="*/ 587 w 3398" name="TX13"/>
                <a:gd fmla="*/ 3154 h 3332" name="TY13"/>
                <a:gd fmla="*/ 625 w 3398" name="TX14"/>
                <a:gd fmla="*/ 3142 h 3332" name="TY14"/>
                <a:gd fmla="*/ 587 w 3398" name="TX16"/>
                <a:gd fmla="*/ 3154 h 3332" name="TY16"/>
                <a:gd fmla="*/ 17 w 3398" name="TX17"/>
                <a:gd fmla="*/ 3324 h 3332" name="TY17"/>
                <a:gd fmla="*/ 17 w 3398" name="TX18"/>
                <a:gd fmla="*/ 3324 h 3332" name="TY18"/>
                <a:gd fmla="*/ 494 w 3398" name="TX19"/>
                <a:gd fmla="*/ 3186 h 3332" name="TY19"/>
                <a:gd fmla="*/ 587 w 3398" name="TX20"/>
                <a:gd fmla="*/ 3154 h 3332" name="TY20"/>
                <a:gd fmla="*/ 17 w 3398" name="TX22"/>
                <a:gd fmla="*/ 3324 h 3332" name="TY22"/>
                <a:gd fmla="*/ 0 w 3398" name="TX23"/>
                <a:gd fmla="*/ 3329 h 3332" name="TY23"/>
                <a:gd fmla="*/ 17 w 3398" name="TX24"/>
                <a:gd fmla="*/ 3324 h 333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3398" h="3332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7" name="도형 249"/>
            <p:cNvSpPr>
              <a:spLocks/>
            </p:cNvSpPr>
            <p:nvPr/>
          </p:nvSpPr>
          <p:spPr>
            <a:xfrm rot="0">
              <a:off x="5937250" y="970915"/>
              <a:ext cx="271780" cy="360680"/>
            </a:xfrm>
            <a:custGeom>
              <a:gdLst>
                <a:gd fmla="*/ 5915 w 12256" name="TX0"/>
                <a:gd fmla="*/ 0 h 16330" name="TY0"/>
                <a:gd fmla="*/ 4205 w 12256" name="TX1"/>
                <a:gd fmla="*/ 179 h 16330" name="TY1"/>
                <a:gd fmla="*/ 1260 w 12256" name="TX2"/>
                <a:gd fmla="*/ 1766 h 16330" name="TY2"/>
                <a:gd fmla="*/ 1293 w 12256" name="TX3"/>
                <a:gd fmla="*/ 7711 h 16330" name="TY3"/>
                <a:gd fmla="*/ 986 w 12256" name="TX4"/>
                <a:gd fmla="*/ 7262 h 16330" name="TY4"/>
                <a:gd fmla="*/ 629 w 12256" name="TX5"/>
                <a:gd fmla="*/ 7128 h 16330" name="TY5"/>
                <a:gd fmla="*/ 461 w 12256" name="TX6"/>
                <a:gd fmla="*/ 7164 h 16330" name="TY6"/>
                <a:gd fmla="*/ 220 w 12256" name="TX7"/>
                <a:gd fmla="*/ 7503 h 16330" name="TY7"/>
                <a:gd fmla="*/ 329 w 12256" name="TX8"/>
                <a:gd fmla="*/ 8926 h 16330" name="TY8"/>
                <a:gd fmla="*/ 1139 w 12256" name="TX9"/>
                <a:gd fmla="*/ 9955 h 16330" name="TY9"/>
                <a:gd fmla="*/ 2146 w 12256" name="TX10"/>
                <a:gd fmla="*/ 10457 h 16330" name="TY10"/>
                <a:gd fmla="*/ 2278 w 12256" name="TX11"/>
                <a:gd fmla="*/ 10427 h 16330" name="TY11"/>
                <a:gd fmla="*/ 2412 w 12256" name="TX12"/>
                <a:gd fmla="*/ 10117 h 16330" name="TY12"/>
                <a:gd fmla="*/ 2412 w 12256" name="TX13"/>
                <a:gd fmla="*/ 10117 h 16330" name="TY13"/>
                <a:gd fmla="*/ 3264 w 12256" name="TX14"/>
                <a:gd fmla="*/ 11116 h 16330" name="TY14"/>
                <a:gd fmla="*/ 6942 w 12256" name="TX15"/>
                <a:gd fmla="*/ 12511 h 16330" name="TY15"/>
                <a:gd fmla="*/ 7577 w 12256" name="TX16"/>
                <a:gd fmla="*/ 12474 h 16330" name="TY16"/>
                <a:gd fmla="*/ 7950 w 12256" name="TX17"/>
                <a:gd fmla="*/ 13624 h 16330" name="TY17"/>
                <a:gd fmla="*/ 8092 w 12256" name="TX18"/>
                <a:gd fmla="*/ 14675 h 16330" name="TY18"/>
                <a:gd fmla="*/ 7971 w 12256" name="TX19"/>
                <a:gd fmla="*/ 14795 h 16330" name="TY19"/>
                <a:gd fmla="*/ 7019 w 12256" name="TX20"/>
                <a:gd fmla="*/ 15507 h 16330" name="TY20"/>
                <a:gd fmla="*/ 7808 w 12256" name="TX21"/>
                <a:gd fmla="*/ 16043 h 16330" name="TY21"/>
                <a:gd fmla="*/ 8815 w 12256" name="TX22"/>
                <a:gd fmla="*/ 16317 h 16330" name="TY22"/>
                <a:gd fmla="*/ 9041 w 12256" name="TX23"/>
                <a:gd fmla="*/ 16327 h 16330" name="TY23"/>
                <a:gd fmla="*/ 10610 w 12256" name="TX24"/>
                <a:gd fmla="*/ 15517 h 16330" name="TY24"/>
                <a:gd fmla="*/ 11300 w 12256" name="TX25"/>
                <a:gd fmla="*/ 14203 h 16330" name="TY25"/>
                <a:gd fmla="*/ 9920 w 12256" name="TX26"/>
                <a:gd fmla="*/ 13765 h 16330" name="TY26"/>
                <a:gd fmla="*/ 9614 w 12256" name="TX27"/>
                <a:gd fmla="*/ 13152 h 16330" name="TY27"/>
                <a:gd fmla="*/ 9154 w 12256" name="TX28"/>
                <a:gd fmla="*/ 11882 h 16330" name="TY28"/>
                <a:gd fmla="*/ 11366 w 12256" name="TX29"/>
                <a:gd fmla="*/ 6485 h 16330" name="TY29"/>
                <a:gd fmla="*/ 11366 w 12256" name="TX30"/>
                <a:gd fmla="*/ 6485 h 16330" name="TY30"/>
                <a:gd fmla="*/ 11818 w 12256" name="TX31"/>
                <a:gd fmla="*/ 6745 h 16330" name="TY31"/>
                <a:gd fmla="*/ 12012 w 12256" name="TX32"/>
                <a:gd fmla="*/ 6573 h 16330" name="TY32"/>
                <a:gd fmla="*/ 12143 w 12256" name="TX33"/>
                <a:gd fmla="*/ 4284 h 16330" name="TY33"/>
                <a:gd fmla="*/ 11662 w 12256" name="TX34"/>
                <a:gd fmla="*/ 3255 h 16330" name="TY34"/>
                <a:gd fmla="*/ 11329 w 12256" name="TX35"/>
                <a:gd fmla="*/ 3145 h 16330" name="TY35"/>
                <a:gd fmla="*/ 11224 w 12256" name="TX36"/>
                <a:gd fmla="*/ 3157 h 16330" name="TY36"/>
                <a:gd fmla="*/ 10858 w 12256" name="TX37"/>
                <a:gd fmla="*/ 4259 h 16330" name="TY37"/>
                <a:gd fmla="*/ 10858 w 12256" name="TX38"/>
                <a:gd fmla="*/ 4259 h 16330" name="TY38"/>
                <a:gd fmla="*/ 10117 w 12256" name="TX39"/>
                <a:gd fmla="*/ 2193 h 16330" name="TY39"/>
                <a:gd fmla="*/ 9034 w 12256" name="TX40"/>
                <a:gd fmla="*/ 802 h 16330" name="TY40"/>
                <a:gd fmla="*/ 8903 w 12256" name="TX41"/>
                <a:gd fmla="*/ 704 h 16330" name="TY41"/>
                <a:gd fmla="*/ 7742 w 12256" name="TX42"/>
                <a:gd fmla="*/ 266 h 16330" name="TY42"/>
                <a:gd fmla="*/ 5915 w 12256" name="TX43"/>
                <a:gd fmla="*/ 0 h 16330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12256" h="16330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8" name="도형 250"/>
            <p:cNvSpPr>
              <a:spLocks/>
            </p:cNvSpPr>
            <p:nvPr/>
          </p:nvSpPr>
          <p:spPr>
            <a:xfrm rot="0">
              <a:off x="6100445" y="1113790"/>
              <a:ext cx="95250" cy="152400"/>
            </a:xfrm>
            <a:custGeom>
              <a:gdLst>
                <a:gd fmla="*/ 3997 w 4274" name="TX0"/>
                <a:gd fmla="*/ 0 h 6857" name="TY0"/>
                <a:gd fmla="*/ 4018 w 4274" name="TX1"/>
                <a:gd fmla="*/ 54 h 6857" name="TY1"/>
                <a:gd fmla="*/ 4008 w 4274" name="TX2"/>
                <a:gd fmla="*/ 0 h 6857" name="TY2"/>
                <a:gd fmla="*/ 208 w 4274" name="TX4"/>
                <a:gd fmla="*/ 5989 h 6857" name="TY4"/>
                <a:gd fmla="*/ 1 w 4274" name="TX5"/>
                <a:gd fmla="*/ 6010 h 6857" name="TY5"/>
                <a:gd fmla="*/ 77 w 4274" name="TX6"/>
                <a:gd fmla="*/ 6010 h 6857" name="TY6"/>
                <a:gd fmla="*/ 208 w 4274" name="TX7"/>
                <a:gd fmla="*/ 6000 h 6857" name="TY7"/>
                <a:gd fmla="*/ 208 w 4274" name="TX8"/>
                <a:gd fmla="*/ 5989 h 6857" name="TY8"/>
                <a:gd fmla="*/ 4084 w 4274" name="TX10"/>
                <a:gd fmla="*/ 514 h 6857" name="TY10"/>
                <a:gd fmla="*/ 1785 w 4274" name="TX11"/>
                <a:gd fmla="*/ 5397 h 6857" name="TY11"/>
                <a:gd fmla="*/ 2245 w 4274" name="TX12"/>
                <a:gd fmla="*/ 6667 h 6857" name="TY12"/>
                <a:gd fmla="*/ 2310 w 4274" name="TX13"/>
                <a:gd fmla="*/ 6854 h 6857" name="TY13"/>
                <a:gd fmla="*/ 2267 w 4274" name="TX14"/>
                <a:gd fmla="*/ 6667 h 6857" name="TY14"/>
                <a:gd fmla="*/ 1807 w 4274" name="TX15"/>
                <a:gd fmla="*/ 5397 h 6857" name="TY15"/>
                <a:gd fmla="*/ 3887 w 4274" name="TX16"/>
                <a:gd fmla="*/ 2551 h 6857" name="TY16"/>
                <a:gd fmla="*/ 4117 w 4274" name="TX17"/>
                <a:gd fmla="*/ 821 h 6857" name="TY17"/>
                <a:gd fmla="*/ 4084 w 4274" name="TX18"/>
                <a:gd fmla="*/ 514 h 685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74" h="6857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9" name="도형 251"/>
            <p:cNvSpPr>
              <a:spLocks/>
            </p:cNvSpPr>
            <p:nvPr/>
          </p:nvSpPr>
          <p:spPr>
            <a:xfrm rot="0">
              <a:off x="6096000" y="1305560"/>
              <a:ext cx="7620" cy="5080"/>
            </a:xfrm>
            <a:custGeom>
              <a:gdLst>
                <a:gd fmla="*/ 263 w 267" name="TX0"/>
                <a:gd fmla="*/ 1 h 179" name="TY0"/>
                <a:gd fmla="*/ 1 w 267" name="TX1"/>
                <a:gd fmla="*/ 165 h 179" name="TY1"/>
                <a:gd fmla="*/ 22 w 267" name="TX2"/>
                <a:gd fmla="*/ 176 h 179" name="TY2"/>
                <a:gd fmla="*/ 263 w 267" name="TX3"/>
                <a:gd fmla="*/ 1 h 1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7" h="179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0" name="도형 252"/>
            <p:cNvSpPr>
              <a:spLocks/>
            </p:cNvSpPr>
            <p:nvPr/>
          </p:nvSpPr>
          <p:spPr>
            <a:xfrm rot="0">
              <a:off x="5954395" y="978535"/>
              <a:ext cx="248920" cy="335280"/>
            </a:xfrm>
            <a:custGeom>
              <a:gdLst>
                <a:gd fmla="*/ 10632 w 11259" name="TX0"/>
                <a:gd fmla="*/ 3559 h 15179" name="TY0"/>
                <a:gd fmla="*/ 10632 w 11259" name="TX1"/>
                <a:gd fmla="*/ 3559 h 15179" name="TY1"/>
                <a:gd fmla="*/ 10599 w 11259" name="TX2"/>
                <a:gd fmla="*/ 3680 h 15179" name="TY2"/>
                <a:gd fmla="*/ 10522 w 11259" name="TX3"/>
                <a:gd fmla="*/ 4183 h 15179" name="TY3"/>
                <a:gd fmla="*/ 10522 w 11259" name="TX4"/>
                <a:gd fmla="*/ 4478 h 15179" name="TY4"/>
                <a:gd fmla="*/ 10544 w 11259" name="TX5"/>
                <a:gd fmla="*/ 4687 h 15179" name="TY5"/>
                <a:gd fmla="*/ 10665 w 11259" name="TX6"/>
                <a:gd fmla="*/ 5179 h 15179" name="TY6"/>
                <a:gd fmla="*/ 10752 w 11259" name="TX7"/>
                <a:gd fmla="*/ 5420 h 15179" name="TY7"/>
                <a:gd fmla="*/ 10829 w 11259" name="TX8"/>
                <a:gd fmla="*/ 5519 h 15179" name="TY8"/>
                <a:gd fmla="*/ 10850 w 11259" name="TX9"/>
                <a:gd fmla="*/ 5529 h 15179" name="TY9"/>
                <a:gd fmla="*/ 10884 w 11259" name="TX10"/>
                <a:gd fmla="*/ 5529 h 15179" name="TY10"/>
                <a:gd fmla="*/ 10928 w 11259" name="TX11"/>
                <a:gd fmla="*/ 5497 h 15179" name="TY11"/>
                <a:gd fmla="*/ 11026 w 11259" name="TX12"/>
                <a:gd fmla="*/ 5267 h 15179" name="TY12"/>
                <a:gd fmla="*/ 11059 w 11259" name="TX13"/>
                <a:gd fmla="*/ 5015 h 15179" name="TY13"/>
                <a:gd fmla="*/ 10894 w 11259" name="TX14"/>
                <a:gd fmla="*/ 4544 h 15179" name="TY14"/>
                <a:gd fmla="*/ 10807 w 11259" name="TX15"/>
                <a:gd fmla="*/ 4456 h 15179" name="TY15"/>
                <a:gd fmla="*/ 10697 w 11259" name="TX16"/>
                <a:gd fmla="*/ 4413 h 15179" name="TY16"/>
                <a:gd fmla="*/ 10697 w 11259" name="TX17"/>
                <a:gd fmla="*/ 4413 h 15179" name="TY17"/>
                <a:gd fmla="*/ 10818 w 11259" name="TX18"/>
                <a:gd fmla="*/ 4456 h 15179" name="TY18"/>
                <a:gd fmla="*/ 10906 w 11259" name="TX19"/>
                <a:gd fmla="*/ 4544 h 15179" name="TY19"/>
                <a:gd fmla="*/ 11069 w 11259" name="TX20"/>
                <a:gd fmla="*/ 5015 h 15179" name="TY20"/>
                <a:gd fmla="*/ 11037 w 11259" name="TX21"/>
                <a:gd fmla="*/ 5267 h 15179" name="TY21"/>
                <a:gd fmla="*/ 10938 w 11259" name="TX22"/>
                <a:gd fmla="*/ 5508 h 15179" name="TY22"/>
                <a:gd fmla="*/ 10916 w 11259" name="TX23"/>
                <a:gd fmla="*/ 5529 h 15179" name="TY23"/>
                <a:gd fmla="*/ 10884 w 11259" name="TX24"/>
                <a:gd fmla="*/ 5541 h 15179" name="TY24"/>
                <a:gd fmla="*/ 10872 w 11259" name="TX25"/>
                <a:gd fmla="*/ 5551 h 15179" name="TY25"/>
                <a:gd fmla="*/ 10850 w 11259" name="TX26"/>
                <a:gd fmla="*/ 5541 h 15179" name="TY26"/>
                <a:gd fmla="*/ 10818 w 11259" name="TX27"/>
                <a:gd fmla="*/ 5529 h 15179" name="TY27"/>
                <a:gd fmla="*/ 10741 w 11259" name="TX28"/>
                <a:gd fmla="*/ 5420 h 15179" name="TY28"/>
                <a:gd fmla="*/ 10653 w 11259" name="TX29"/>
                <a:gd fmla="*/ 5190 h 15179" name="TY29"/>
                <a:gd fmla="*/ 10533 w 11259" name="TX30"/>
                <a:gd fmla="*/ 4687 h 15179" name="TY30"/>
                <a:gd fmla="*/ 10522 w 11259" name="TX31"/>
                <a:gd fmla="*/ 4500 h 15179" name="TY31"/>
                <a:gd fmla="*/ 10512 w 11259" name="TX32"/>
                <a:gd fmla="*/ 4183 h 15179" name="TY32"/>
                <a:gd fmla="*/ 10588 w 11259" name="TX33"/>
                <a:gd fmla="*/ 3680 h 15179" name="TY33"/>
                <a:gd fmla="*/ 10632 w 11259" name="TX34"/>
                <a:gd fmla="*/ 3559 h 15179" name="TY34"/>
                <a:gd fmla="*/ 449 w 11259" name="TX36"/>
                <a:gd fmla="*/ 7413 h 15179" name="TY36"/>
                <a:gd fmla="*/ 165 w 11259" name="TX37"/>
                <a:gd fmla="*/ 7533 h 15179" name="TY37"/>
                <a:gd fmla="*/ 187 w 11259" name="TX38"/>
                <a:gd fmla="*/ 7544 h 15179" name="TY38"/>
                <a:gd fmla="*/ 329 w 11259" name="TX39"/>
                <a:gd fmla="*/ 7643 h 15179" name="TY39"/>
                <a:gd fmla="*/ 548 w 11259" name="TX40"/>
                <a:gd fmla="*/ 7928 h 15179" name="TY40"/>
                <a:gd fmla="*/ 614 w 11259" name="TX41"/>
                <a:gd fmla="*/ 8037 h 15179" name="TY41"/>
                <a:gd fmla="*/ 909 w 11259" name="TX42"/>
                <a:gd fmla="*/ 8519 h 15179" name="TY42"/>
                <a:gd fmla="*/ 1052 w 11259" name="TX43"/>
                <a:gd fmla="*/ 8847 h 15179" name="TY43"/>
                <a:gd fmla="*/ 1096 w 11259" name="TX44"/>
                <a:gd fmla="*/ 9011 h 15179" name="TY44"/>
                <a:gd fmla="*/ 1096 w 11259" name="TX45"/>
                <a:gd fmla="*/ 9099 h 15179" name="TY45"/>
                <a:gd fmla="*/ 1062 w 11259" name="TX46"/>
                <a:gd fmla="*/ 9186 h 15179" name="TY46"/>
                <a:gd fmla="*/ 964 w 11259" name="TX47"/>
                <a:gd fmla="*/ 9208 h 15179" name="TY47"/>
                <a:gd fmla="*/ 899 w 11259" name="TX48"/>
                <a:gd fmla="*/ 9208 h 15179" name="TY48"/>
                <a:gd fmla="*/ 865 w 11259" name="TX49"/>
                <a:gd fmla="*/ 9198 h 15179" name="TY49"/>
                <a:gd fmla="*/ 778 w 11259" name="TX50"/>
                <a:gd fmla="*/ 9164 h 15179" name="TY50"/>
                <a:gd fmla="*/ 702 w 11259" name="TX51"/>
                <a:gd fmla="*/ 9110 h 15179" name="TY51"/>
                <a:gd fmla="*/ 624 w 11259" name="TX52"/>
                <a:gd fmla="*/ 9033 h 15179" name="TY52"/>
                <a:gd fmla="*/ 581 w 11259" name="TX53"/>
                <a:gd fmla="*/ 8957 h 15179" name="TY53"/>
                <a:gd fmla="*/ 537 w 11259" name="TX54"/>
                <a:gd fmla="*/ 8858 h 15179" name="TY54"/>
                <a:gd fmla="*/ 526 w 11259" name="TX55"/>
                <a:gd fmla="*/ 8814 h 15179" name="TY55"/>
                <a:gd fmla="*/ 515 w 11259" name="TX56"/>
                <a:gd fmla="*/ 8770 h 15179" name="TY56"/>
                <a:gd fmla="*/ 515 w 11259" name="TX57"/>
                <a:gd fmla="*/ 8376 h 15179" name="TY57"/>
                <a:gd fmla="*/ 515 w 11259" name="TX58"/>
                <a:gd fmla="*/ 8376 h 15179" name="TY58"/>
                <a:gd fmla="*/ 504 w 11259" name="TX59"/>
                <a:gd fmla="*/ 8573 h 15179" name="TY59"/>
                <a:gd fmla="*/ 526 w 11259" name="TX60"/>
                <a:gd fmla="*/ 8770 h 15179" name="TY60"/>
                <a:gd fmla="*/ 537 w 11259" name="TX61"/>
                <a:gd fmla="*/ 8814 h 15179" name="TY61"/>
                <a:gd fmla="*/ 548 w 11259" name="TX62"/>
                <a:gd fmla="*/ 8858 h 15179" name="TY62"/>
                <a:gd fmla="*/ 581 w 11259" name="TX63"/>
                <a:gd fmla="*/ 8945 h 15179" name="TY63"/>
                <a:gd fmla="*/ 636 w 11259" name="TX64"/>
                <a:gd fmla="*/ 9033 h 15179" name="TY64"/>
                <a:gd fmla="*/ 702 w 11259" name="TX65"/>
                <a:gd fmla="*/ 9099 h 15179" name="TY65"/>
                <a:gd fmla="*/ 778 w 11259" name="TX66"/>
                <a:gd fmla="*/ 9154 h 15179" name="TY66"/>
                <a:gd fmla="*/ 877 w 11259" name="TX67"/>
                <a:gd fmla="*/ 9186 h 15179" name="TY67"/>
                <a:gd fmla="*/ 899 w 11259" name="TX68"/>
                <a:gd fmla="*/ 9198 h 15179" name="TY68"/>
                <a:gd fmla="*/ 964 w 11259" name="TX69"/>
                <a:gd fmla="*/ 9198 h 15179" name="TY69"/>
                <a:gd fmla="*/ 1062 w 11259" name="TX70"/>
                <a:gd fmla="*/ 9176 h 15179" name="TY70"/>
                <a:gd fmla="*/ 1084 w 11259" name="TX71"/>
                <a:gd fmla="*/ 9099 h 15179" name="TY71"/>
                <a:gd fmla="*/ 1084 w 11259" name="TX72"/>
                <a:gd fmla="*/ 9011 h 15179" name="TY72"/>
                <a:gd fmla="*/ 1041 w 11259" name="TX73"/>
                <a:gd fmla="*/ 8847 h 15179" name="TY73"/>
                <a:gd fmla="*/ 899 w 11259" name="TX74"/>
                <a:gd fmla="*/ 8529 h 15179" name="TY74"/>
                <a:gd fmla="*/ 614 w 11259" name="TX75"/>
                <a:gd fmla="*/ 8048 h 15179" name="TY75"/>
                <a:gd fmla="*/ 537 w 11259" name="TX76"/>
                <a:gd fmla="*/ 7928 h 15179" name="TY76"/>
                <a:gd fmla="*/ 318 w 11259" name="TX77"/>
                <a:gd fmla="*/ 7653 h 15179" name="TY77"/>
                <a:gd fmla="*/ 176 w 11259" name="TX78"/>
                <a:gd fmla="*/ 7544 h 15179" name="TY78"/>
                <a:gd fmla="*/ 165 w 11259" name="TX79"/>
                <a:gd fmla="*/ 7533 h 15179" name="TY79"/>
                <a:gd fmla="*/ 143 w 11259" name="TX80"/>
                <a:gd fmla="*/ 7555 h 15179" name="TY80"/>
                <a:gd fmla="*/ 132 w 11259" name="TX81"/>
                <a:gd fmla="*/ 8267 h 15179" name="TY81"/>
                <a:gd fmla="*/ 427 w 11259" name="TX82"/>
                <a:gd fmla="*/ 8935 h 15179" name="TY82"/>
                <a:gd fmla="*/ 843 w 11259" name="TX83"/>
                <a:gd fmla="*/ 9285 h 15179" name="TY83"/>
                <a:gd fmla="*/ 877 w 11259" name="TX84"/>
                <a:gd fmla="*/ 9285 h 15179" name="TY84"/>
                <a:gd fmla="*/ 1293 w 11259" name="TX85"/>
                <a:gd fmla="*/ 8804 h 15179" name="TY85"/>
                <a:gd fmla="*/ 1216 w 11259" name="TX86"/>
                <a:gd fmla="*/ 8464 h 15179" name="TY86"/>
                <a:gd fmla="*/ 614 w 11259" name="TX87"/>
                <a:gd fmla="*/ 7446 h 15179" name="TY87"/>
                <a:gd fmla="*/ 449 w 11259" name="TX88"/>
                <a:gd fmla="*/ 7413 h 15179" name="TY88"/>
                <a:gd fmla="*/ 5782 w 11259" name="TX90"/>
                <a:gd fmla="*/ 1 h 15179" name="TY90"/>
                <a:gd fmla="*/ 1281 w 11259" name="TX91"/>
                <a:gd fmla="*/ 4851 h 15179" name="TY91"/>
                <a:gd fmla="*/ 3559 w 11259" name="TX92"/>
                <a:gd fmla="*/ 2508 h 15179" name="TY92"/>
                <a:gd fmla="*/ 4490 w 11259" name="TX93"/>
                <a:gd fmla="*/ 1358 h 15179" name="TY93"/>
                <a:gd fmla="*/ 5267 w 11259" name="TX94"/>
                <a:gd fmla="*/ 99 h 15179" name="TY94"/>
                <a:gd fmla="*/ 5267 w 11259" name="TX95"/>
                <a:gd fmla="*/ 99 h 15179" name="TY95"/>
                <a:gd fmla="*/ 340 w 11259" name="TX96"/>
                <a:gd fmla="*/ 5267 h 15179" name="TY96"/>
                <a:gd fmla="*/ 581 w 11259" name="TX97"/>
                <a:gd fmla="*/ 6658 h 15179" name="TY97"/>
                <a:gd fmla="*/ 1106 w 11259" name="TX98"/>
                <a:gd fmla="*/ 8212 h 15179" name="TY98"/>
                <a:gd fmla="*/ 1632 w 11259" name="TX99"/>
                <a:gd fmla="*/ 8847 h 15179" name="TY99"/>
                <a:gd fmla="*/ 789 w 11259" name="TX100"/>
                <a:gd fmla="*/ 5989 h 15179" name="TY100"/>
                <a:gd fmla="*/ 3920 w 11259" name="TX101"/>
                <a:gd fmla="*/ 4194 h 15179" name="TY101"/>
                <a:gd fmla="*/ 5672 w 11259" name="TX102"/>
                <a:gd fmla="*/ 942 h 15179" name="TY102"/>
                <a:gd fmla="*/ 7675 w 11259" name="TX103"/>
                <a:gd fmla="*/ 1950 h 15179" name="TY103"/>
                <a:gd fmla="*/ 8059 w 11259" name="TX104"/>
                <a:gd fmla="*/ 1916 h 15179" name="TY104"/>
                <a:gd fmla="*/ 7490 w 11259" name="TX105"/>
                <a:gd fmla="*/ 1391 h 15179" name="TY105"/>
                <a:gd fmla="*/ 7490 w 11259" name="TX106"/>
                <a:gd fmla="*/ 1391 h 15179" name="TY106"/>
                <a:gd fmla="*/ 8026 w 11259" name="TX107"/>
                <a:gd fmla="*/ 1719 h 15179" name="TY107"/>
                <a:gd fmla="*/ 8300 w 11259" name="TX108"/>
                <a:gd fmla="*/ 2300 h 15179" name="TY108"/>
                <a:gd fmla="*/ 9285 w 11259" name="TX109"/>
                <a:gd fmla="*/ 5113 h 15179" name="TY109"/>
                <a:gd fmla="*/ 9427 w 11259" name="TX110"/>
                <a:gd fmla="*/ 5551 h 15179" name="TY110"/>
                <a:gd fmla="*/ 9745 w 11259" name="TX111"/>
                <a:gd fmla="*/ 5760 h 15179" name="TY111"/>
                <a:gd fmla="*/ 9778 w 11259" name="TX112"/>
                <a:gd fmla="*/ 6001 h 15179" name="TY112"/>
                <a:gd fmla="*/ 9548 w 11259" name="TX113"/>
                <a:gd fmla="*/ 6351 h 15179" name="TY113"/>
                <a:gd fmla="*/ 8650 w 11259" name="TX114"/>
                <a:gd fmla="*/ 9821 h 15179" name="TY114"/>
                <a:gd fmla="*/ 5595 w 11259" name="TX115"/>
                <a:gd fmla="*/ 12033 h 15179" name="TY115"/>
                <a:gd fmla="*/ 5551 w 11259" name="TX116"/>
                <a:gd fmla="*/ 12033 h 15179" name="TY116"/>
                <a:gd fmla="*/ 6362 w 11259" name="TX117"/>
                <a:gd fmla="*/ 12132 h 15179" name="TY117"/>
                <a:gd fmla="*/ 6767 w 11259" name="TX118"/>
                <a:gd fmla="*/ 12088 h 15179" name="TY118"/>
                <a:gd fmla="*/ 7456 w 11259" name="TX119"/>
                <a:gd fmla="*/ 11945 h 15179" name="TY119"/>
                <a:gd fmla="*/ 7621 w 11259" name="TX120"/>
                <a:gd fmla="*/ 11891 h 15179" name="TY120"/>
                <a:gd fmla="*/ 7796 w 11259" name="TX121"/>
                <a:gd fmla="*/ 11836 h 15179" name="TY121"/>
                <a:gd fmla="*/ 7960 w 11259" name="TX122"/>
                <a:gd fmla="*/ 11770 h 15179" name="TY122"/>
                <a:gd fmla="*/ 8113 w 11259" name="TX123"/>
                <a:gd fmla="*/ 11704 h 15179" name="TY123"/>
                <a:gd fmla="*/ 7960 w 11259" name="TX124"/>
                <a:gd fmla="*/ 11782 h 15179" name="TY124"/>
                <a:gd fmla="*/ 7796 w 11259" name="TX125"/>
                <a:gd fmla="*/ 11847 h 15179" name="TY125"/>
                <a:gd fmla="*/ 7632 w 11259" name="TX126"/>
                <a:gd fmla="*/ 11902 h 15179" name="TY126"/>
                <a:gd fmla="*/ 7456 w 11259" name="TX127"/>
                <a:gd fmla="*/ 11957 h 15179" name="TY127"/>
                <a:gd fmla="*/ 6767 w 11259" name="TX128"/>
                <a:gd fmla="*/ 12110 h 15179" name="TY128"/>
                <a:gd fmla="*/ 6461 w 11259" name="TX129"/>
                <a:gd fmla="*/ 12132 h 15179" name="TY129"/>
                <a:gd fmla="*/ 6636 w 11259" name="TX130"/>
                <a:gd fmla="*/ 12142 h 15179" name="TY130"/>
                <a:gd fmla="*/ 6843 w 11259" name="TX131"/>
                <a:gd fmla="*/ 12121 h 15179" name="TY131"/>
                <a:gd fmla="*/ 6843 w 11259" name="TX132"/>
                <a:gd fmla="*/ 12132 h 15179" name="TY132"/>
                <a:gd fmla="*/ 6855 w 11259" name="TX133"/>
                <a:gd fmla="*/ 12121 h 15179" name="TY133"/>
                <a:gd fmla="*/ 7237 w 11259" name="TX134"/>
                <a:gd fmla="*/ 13271 h 15179" name="TY134"/>
                <a:gd fmla="*/ 7380 w 11259" name="TX135"/>
                <a:gd fmla="*/ 14322 h 15179" name="TY135"/>
                <a:gd fmla="*/ 7259 w 11259" name="TX136"/>
                <a:gd fmla="*/ 14442 h 15179" name="TY136"/>
                <a:gd fmla="*/ 6723 w 11259" name="TX137"/>
                <a:gd fmla="*/ 14836 h 15179" name="TY137"/>
                <a:gd fmla="*/ 6482 w 11259" name="TX138"/>
                <a:gd fmla="*/ 15011 h 15179" name="TY138"/>
                <a:gd fmla="*/ 7369 w 11259" name="TX139"/>
                <a:gd fmla="*/ 15176 h 15179" name="TY139"/>
                <a:gd fmla="*/ 7522 w 11259" name="TX140"/>
                <a:gd fmla="*/ 15176 h 15179" name="TY140"/>
                <a:gd fmla="*/ 8650 w 11259" name="TX141"/>
                <a:gd fmla="*/ 14442 h 15179" name="TY141"/>
                <a:gd fmla="*/ 8945 w 11259" name="TX142"/>
                <a:gd fmla="*/ 12986 h 15179" name="TY142"/>
                <a:gd fmla="*/ 8880 w 11259" name="TX143"/>
                <a:gd fmla="*/ 12799 h 15179" name="TY143"/>
                <a:gd fmla="*/ 8420 w 11259" name="TX144"/>
                <a:gd fmla="*/ 11529 h 15179" name="TY144"/>
                <a:gd fmla="*/ 10719 w 11259" name="TX145"/>
                <a:gd fmla="*/ 6646 h 15179" name="TY145"/>
                <a:gd fmla="*/ 10653 w 11259" name="TX146"/>
                <a:gd fmla="*/ 6186 h 15179" name="TY146"/>
                <a:gd fmla="*/ 10632 w 11259" name="TX147"/>
                <a:gd fmla="*/ 6132 h 15179" name="TY147"/>
                <a:gd fmla="*/ 10643 w 11259" name="TX148"/>
                <a:gd fmla="*/ 6132 h 15179" name="TY148"/>
                <a:gd fmla="*/ 10468 w 11259" name="TX149"/>
                <a:gd fmla="*/ 5278 h 15179" name="TY149"/>
                <a:gd fmla="*/ 10468 w 11259" name="TX150"/>
                <a:gd fmla="*/ 5278 h 15179" name="TY150"/>
                <a:gd fmla="*/ 10884 w 11259" name="TX151"/>
                <a:gd fmla="*/ 5650 h 15179" name="TY151"/>
                <a:gd fmla="*/ 11212 w 11259" name="TX152"/>
                <a:gd fmla="*/ 5289 h 15179" name="TY152"/>
                <a:gd fmla="*/ 11223 w 11259" name="TX153"/>
                <a:gd fmla="*/ 4774 h 15179" name="TY153"/>
                <a:gd fmla="*/ 11048 w 11259" name="TX154"/>
                <a:gd fmla="*/ 3953 h 15179" name="TY154"/>
                <a:gd fmla="*/ 10774 w 11259" name="TX155"/>
                <a:gd fmla="*/ 3559 h 15179" name="TY155"/>
                <a:gd fmla="*/ 10665 w 11259" name="TX156"/>
                <a:gd fmla="*/ 3537 h 15179" name="TY156"/>
                <a:gd fmla="*/ 10653 w 11259" name="TX157"/>
                <a:gd fmla="*/ 3537 h 15179" name="TY157"/>
                <a:gd fmla="*/ 10632 w 11259" name="TX158"/>
                <a:gd fmla="*/ 3559 h 15179" name="TY158"/>
                <a:gd fmla="*/ 10643 w 11259" name="TX159"/>
                <a:gd fmla="*/ 3537 h 15179" name="TY159"/>
                <a:gd fmla="*/ 10643 w 11259" name="TX160"/>
                <a:gd fmla="*/ 3537 h 15179" name="TY160"/>
                <a:gd fmla="*/ 10336 w 11259" name="TX161"/>
                <a:gd fmla="*/ 3723 h 15179" name="TY161"/>
                <a:gd fmla="*/ 10172 w 11259" name="TX162"/>
                <a:gd fmla="*/ 4205 h 15179" name="TY162"/>
                <a:gd fmla="*/ 10084 w 11259" name="TX163"/>
                <a:gd fmla="*/ 3767 h 15179" name="TY163"/>
                <a:gd fmla="*/ 10084 w 11259" name="TX164"/>
                <a:gd fmla="*/ 3767 h 15179" name="TY164"/>
                <a:gd fmla="*/ 10237 w 11259" name="TX165"/>
                <a:gd fmla="*/ 4588 h 15179" name="TY165"/>
                <a:gd fmla="*/ 8748 w 11259" name="TX166"/>
                <a:gd fmla="*/ 1336 h 15179" name="TY166"/>
                <a:gd fmla="*/ 8551 w 11259" name="TX167"/>
                <a:gd fmla="*/ 1106 h 15179" name="TY167"/>
                <a:gd fmla="*/ 8464 w 11259" name="TX168"/>
                <a:gd fmla="*/ 1084 h 15179" name="TY168"/>
                <a:gd fmla="*/ 8289 w 11259" name="TX169"/>
                <a:gd fmla="*/ 1118 h 15179" name="TY169"/>
                <a:gd fmla="*/ 8026 w 11259" name="TX170"/>
                <a:gd fmla="*/ 1139 h 15179" name="TY170"/>
                <a:gd fmla="*/ 6427 w 11259" name="TX171"/>
                <a:gd fmla="*/ 493 h 15179" name="TY171"/>
                <a:gd fmla="*/ 6427 w 11259" name="TX172"/>
                <a:gd fmla="*/ 493 h 15179" name="TY172"/>
                <a:gd fmla="*/ 6501 w 11259" name="TX173"/>
                <a:gd fmla="*/ 679 h 15179" name="TY173"/>
                <a:gd fmla="*/ 6501 w 11259" name="TX174"/>
                <a:gd fmla="*/ 679 h 15179" name="TY174"/>
                <a:gd fmla="*/ 6482 w 11259" name="TX175"/>
                <a:gd fmla="*/ 668 h 15179" name="TY175"/>
                <a:gd fmla="*/ 7259 w 11259" name="TX176"/>
                <a:gd fmla="*/ 1544 h 15179" name="TY176"/>
                <a:gd fmla="*/ 6285 w 11259" name="TX177"/>
                <a:gd fmla="*/ 909 h 15179" name="TY177"/>
                <a:gd fmla="*/ 5782 w 11259" name="TX178"/>
                <a:gd fmla="*/ 1 h 15179" name="TY17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</a:cxnLst>
              <a:rect l="l" t="t" r="r" b="b"/>
              <a:pathLst>
                <a:path w="11259" h="15179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1" name="도형 253"/>
            <p:cNvSpPr>
              <a:spLocks/>
            </p:cNvSpPr>
            <p:nvPr/>
          </p:nvSpPr>
          <p:spPr>
            <a:xfrm rot="0">
              <a:off x="6080125" y="1245235"/>
              <a:ext cx="17780" cy="2540"/>
            </a:xfrm>
            <a:custGeom>
              <a:gdLst>
                <a:gd fmla="*/ 1 w 760" name="TX0"/>
                <a:gd fmla="*/ 1 h 26" name="TY0"/>
                <a:gd fmla="*/ 176 w 760" name="TX1"/>
                <a:gd fmla="*/ 22 h 26" name="TY1"/>
                <a:gd fmla="*/ 450 w 760" name="TX2"/>
                <a:gd fmla="*/ 22 h 26" name="TY2"/>
                <a:gd fmla="*/ 757 w 760" name="TX3"/>
                <a:gd fmla="*/ 12 h 26" name="TY3"/>
                <a:gd fmla="*/ 176 w 760" name="TX4"/>
                <a:gd fmla="*/ 12 h 26" name="TY4"/>
                <a:gd fmla="*/ 1 w 760" name="TX5"/>
                <a:gd fmla="*/ 1 h 2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60" h="26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2" name="도형 254"/>
            <p:cNvSpPr>
              <a:spLocks/>
            </p:cNvSpPr>
            <p:nvPr/>
          </p:nvSpPr>
          <p:spPr>
            <a:xfrm rot="0">
              <a:off x="6060440" y="1149350"/>
              <a:ext cx="64770" cy="33020"/>
            </a:xfrm>
            <a:custGeom>
              <a:gdLst>
                <a:gd fmla="*/ 2847 w 2851" name="TX0"/>
                <a:gd fmla="*/ 0 h 1427" name="TY0"/>
                <a:gd fmla="*/ 2847 w 2851" name="TX1"/>
                <a:gd fmla="*/ 0 h 1427" name="TY1"/>
                <a:gd fmla="*/ 2650 w 2851" name="TX2"/>
                <a:gd fmla="*/ 394 h 1427" name="TY2"/>
                <a:gd fmla="*/ 2387 w 2851" name="TX3"/>
                <a:gd fmla="*/ 745 h 1427" name="TY3"/>
                <a:gd fmla="*/ 2059 w 2851" name="TX4"/>
                <a:gd fmla="*/ 1041 h 1427" name="TY4"/>
                <a:gd fmla="*/ 1676 w 2851" name="TX5"/>
                <a:gd fmla="*/ 1248 h 1427" name="TY5"/>
                <a:gd fmla="*/ 964 w 2851" name="TX6"/>
                <a:gd fmla="*/ 1401 h 1427" name="TY6"/>
                <a:gd fmla="*/ 822 w 2851" name="TX7"/>
                <a:gd fmla="*/ 1391 h 1427" name="TY7"/>
                <a:gd fmla="*/ 395 w 2851" name="TX8"/>
                <a:gd fmla="*/ 1303 h 1427" name="TY8"/>
                <a:gd fmla="*/ 1 w 2851" name="TX9"/>
                <a:gd fmla="*/ 1117 h 1427" name="TY9"/>
                <a:gd fmla="*/ 1 w 2851" name="TX10"/>
                <a:gd fmla="*/ 1117 h 1427" name="TY10"/>
                <a:gd fmla="*/ 384 w 2851" name="TX11"/>
                <a:gd fmla="*/ 1314 h 1427" name="TY11"/>
                <a:gd fmla="*/ 822 w 2851" name="TX12"/>
                <a:gd fmla="*/ 1413 h 1427" name="TY12"/>
                <a:gd fmla="*/ 975 w 2851" name="TX13"/>
                <a:gd fmla="*/ 1423 h 1427" name="TY13"/>
                <a:gd fmla="*/ 1260 w 2851" name="TX14"/>
                <a:gd fmla="*/ 1401 h 1427" name="TY14"/>
                <a:gd fmla="*/ 1687 w 2851" name="TX15"/>
                <a:gd fmla="*/ 1281 h 1427" name="TY15"/>
                <a:gd fmla="*/ 2399 w 2851" name="TX16"/>
                <a:gd fmla="*/ 756 h 1427" name="TY16"/>
                <a:gd fmla="*/ 2662 w 2851" name="TX17"/>
                <a:gd fmla="*/ 406 h 1427" name="TY17"/>
                <a:gd fmla="*/ 2847 w 2851" name="TX18"/>
                <a:gd fmla="*/ 0 h 142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851" h="1427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3" name="도형 255"/>
            <p:cNvSpPr>
              <a:spLocks/>
            </p:cNvSpPr>
            <p:nvPr/>
          </p:nvSpPr>
          <p:spPr>
            <a:xfrm rot="0">
              <a:off x="6065520" y="1093470"/>
              <a:ext cx="24130" cy="48260"/>
            </a:xfrm>
            <a:custGeom>
              <a:gdLst>
                <a:gd fmla="*/ 1030 w 1033" name="TX0"/>
                <a:gd fmla="*/ 2025 h 2128" name="TY0"/>
                <a:gd fmla="*/ 1030 w 1033" name="TX1"/>
                <a:gd fmla="*/ 2025 h 2128" name="TY1"/>
                <a:gd fmla="*/ 636 w 1033" name="TX2"/>
                <a:gd fmla="*/ 2102 h 2128" name="TY2"/>
                <a:gd fmla="*/ 1030 w 1033" name="TX3"/>
                <a:gd fmla="*/ 2025 h 2128" name="TY3"/>
                <a:gd fmla="*/ 1 w 1033" name="TX5"/>
                <a:gd fmla="*/ 0 h 2128" name="TY5"/>
                <a:gd fmla="*/ 209 w 1033" name="TX6"/>
                <a:gd fmla="*/ 504 h 2128" name="TY6"/>
                <a:gd fmla="*/ 340 w 1033" name="TX7"/>
                <a:gd fmla="*/ 1030 h 2128" name="TY7"/>
                <a:gd fmla="*/ 351 w 1033" name="TX8"/>
                <a:gd fmla="*/ 1577 h 2128" name="TY8"/>
                <a:gd fmla="*/ 231 w 1033" name="TX9"/>
                <a:gd fmla="*/ 2113 h 2128" name="TY9"/>
                <a:gd fmla="*/ 241 w 1033" name="TX10"/>
                <a:gd fmla="*/ 2113 h 2128" name="TY10"/>
                <a:gd fmla="*/ 362 w 1033" name="TX11"/>
                <a:gd fmla="*/ 2124 h 2128" name="TY11"/>
                <a:gd fmla="*/ 636 w 1033" name="TX12"/>
                <a:gd fmla="*/ 2102 h 2128" name="TY12"/>
                <a:gd fmla="*/ 395 w 1033" name="TX13"/>
                <a:gd fmla="*/ 2113 h 2128" name="TY13"/>
                <a:gd fmla="*/ 241 w 1033" name="TX14"/>
                <a:gd fmla="*/ 2102 h 2128" name="TY14"/>
                <a:gd fmla="*/ 362 w 1033" name="TX15"/>
                <a:gd fmla="*/ 1577 h 2128" name="TY15"/>
                <a:gd fmla="*/ 351 w 1033" name="TX16"/>
                <a:gd fmla="*/ 1030 h 2128" name="TY16"/>
                <a:gd fmla="*/ 220 w 1033" name="TX17"/>
                <a:gd fmla="*/ 504 h 2128" name="TY17"/>
                <a:gd fmla="*/ 1 w 1033" name="TX18"/>
                <a:gd fmla="*/ 0 h 212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33" h="2128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4" name="도형 256"/>
            <p:cNvSpPr>
              <a:spLocks/>
            </p:cNvSpPr>
            <p:nvPr/>
          </p:nvSpPr>
          <p:spPr>
            <a:xfrm rot="0">
              <a:off x="6085205" y="1024890"/>
              <a:ext cx="45720" cy="31750"/>
            </a:xfrm>
            <a:custGeom>
              <a:gdLst>
                <a:gd fmla="*/ 931 w 1997" name="TX0"/>
                <a:gd fmla="*/ 1 h 1373" name="TY0"/>
                <a:gd fmla="*/ 723 w 1997" name="TX1"/>
                <a:gd fmla="*/ 33 h 1373" name="TY1"/>
                <a:gd fmla="*/ 526 w 1997" name="TX2"/>
                <a:gd fmla="*/ 110 h 1373" name="TY2"/>
                <a:gd fmla="*/ 362 w 1997" name="TX3"/>
                <a:gd fmla="*/ 230 h 1373" name="TY3"/>
                <a:gd fmla="*/ 219 w 1997" name="TX4"/>
                <a:gd fmla="*/ 384 h 1373" name="TY4"/>
                <a:gd fmla="*/ 121 w 1997" name="TX5"/>
                <a:gd fmla="*/ 570 h 1373" name="TY5"/>
                <a:gd fmla="*/ 12 w 1997" name="TX6"/>
                <a:gd fmla="*/ 964 h 1373" name="TY6"/>
                <a:gd fmla="*/ 56 w 1997" name="TX7"/>
                <a:gd fmla="*/ 1369 h 1373" name="TY7"/>
                <a:gd fmla="*/ 22 w 1997" name="TX8"/>
                <a:gd fmla="*/ 1172 h 1373" name="TY8"/>
                <a:gd fmla="*/ 34 w 1997" name="TX9"/>
                <a:gd fmla="*/ 964 h 1373" name="TY9"/>
                <a:gd fmla="*/ 154 w 1997" name="TX10"/>
                <a:gd fmla="*/ 581 h 1373" name="TY10"/>
                <a:gd fmla="*/ 384 w 1997" name="TX11"/>
                <a:gd fmla="*/ 264 h 1373" name="TY11"/>
                <a:gd fmla="*/ 548 w 1997" name="TX12"/>
                <a:gd fmla="*/ 143 h 1373" name="TY12"/>
                <a:gd fmla="*/ 734 w 1997" name="TX13"/>
                <a:gd fmla="*/ 77 h 1373" name="TY13"/>
                <a:gd fmla="*/ 945 w 1997" name="TX14"/>
                <a:gd fmla="*/ 43 h 1373" name="TY14"/>
                <a:gd fmla="*/ 1129 w 1997" name="TX15"/>
                <a:gd fmla="*/ 67 h 1373" name="TY15"/>
                <a:gd fmla="*/ 1489 w 1997" name="TX16"/>
                <a:gd fmla="*/ 252 h 1373" name="TY16"/>
                <a:gd fmla="*/ 1774 w 1997" name="TX17"/>
                <a:gd fmla="*/ 527 h 1373" name="TY17"/>
                <a:gd fmla="*/ 1993 w 1997" name="TX18"/>
                <a:gd fmla="*/ 877 h 1373" name="TY18"/>
                <a:gd fmla="*/ 1501 w 1997" name="TX19"/>
                <a:gd fmla="*/ 220 h 1373" name="TY19"/>
                <a:gd fmla="*/ 1336 w 1997" name="TX20"/>
                <a:gd fmla="*/ 110 h 1373" name="TY20"/>
                <a:gd fmla="*/ 1139 w 1997" name="TX21"/>
                <a:gd fmla="*/ 33 h 1373" name="TY21"/>
                <a:gd fmla="*/ 931 w 1997" name="TX22"/>
                <a:gd fmla="*/ 1 h 1373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97" h="1373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5" name="도형 257"/>
            <p:cNvSpPr>
              <a:spLocks/>
            </p:cNvSpPr>
            <p:nvPr/>
          </p:nvSpPr>
          <p:spPr>
            <a:xfrm rot="0">
              <a:off x="5983605" y="1066165"/>
              <a:ext cx="44450" cy="43180"/>
            </a:xfrm>
            <a:custGeom>
              <a:gdLst>
                <a:gd fmla="*/ 1072 w 1953" name="TX0"/>
                <a:gd fmla="*/ 0 h 1869" name="TY0"/>
                <a:gd fmla="*/ 1008 w 1953" name="TX1"/>
                <a:gd fmla="*/ 5 h 1869" name="TY1"/>
                <a:gd fmla="*/ 953 w 1953" name="TX2"/>
                <a:gd fmla="*/ 5 h 1869" name="TY2"/>
                <a:gd fmla="*/ 898 w 1953" name="TX3"/>
                <a:gd fmla="*/ 16 h 1869" name="TY3"/>
                <a:gd fmla="*/ 843 w 1953" name="TX4"/>
                <a:gd fmla="*/ 27 h 1869" name="TY4"/>
                <a:gd fmla="*/ 789 w 1953" name="TX5"/>
                <a:gd fmla="*/ 38 h 1869" name="TY5"/>
                <a:gd fmla="*/ 745 w 1953" name="TX6"/>
                <a:gd fmla="*/ 48 h 1869" name="TY6"/>
                <a:gd fmla="*/ 690 w 1953" name="TX7"/>
                <a:gd fmla="*/ 70 h 1869" name="TY7"/>
                <a:gd fmla="*/ 668 w 1953" name="TX8"/>
                <a:gd fmla="*/ 82 h 1869" name="TY8"/>
                <a:gd fmla="*/ 635 w 1953" name="TX9"/>
                <a:gd fmla="*/ 92 h 1869" name="TY9"/>
                <a:gd fmla="*/ 592 w 1953" name="TX10"/>
                <a:gd fmla="*/ 114 h 1869" name="TY10"/>
                <a:gd fmla="*/ 417 w 1953" name="TX11"/>
                <a:gd fmla="*/ 246 h 1869" name="TY11"/>
                <a:gd fmla="*/ 263 w 1953" name="TX12"/>
                <a:gd fmla="*/ 410 h 1869" name="TY12"/>
                <a:gd fmla="*/ 164 w 1953" name="TX13"/>
                <a:gd fmla="*/ 596 h 1869" name="TY13"/>
                <a:gd fmla="*/ 88 w 1953" name="TX14"/>
                <a:gd fmla="*/ 804 h 1869" name="TY14"/>
                <a:gd fmla="*/ 44 w 1953" name="TX15"/>
                <a:gd fmla="*/ 1012 h 1869" name="TY15"/>
                <a:gd fmla="*/ 99 w 1953" name="TX16"/>
                <a:gd fmla="*/ 1866 h 1869" name="TY16"/>
                <a:gd fmla="*/ 77 w 1953" name="TX17"/>
                <a:gd fmla="*/ 1756 h 1869" name="TY17"/>
                <a:gd fmla="*/ 66 w 1953" name="TX18"/>
                <a:gd fmla="*/ 1658 h 1869" name="TY18"/>
                <a:gd fmla="*/ 44 w 1953" name="TX19"/>
                <a:gd fmla="*/ 1439 h 1869" name="TY19"/>
                <a:gd fmla="*/ 44 w 1953" name="TX20"/>
                <a:gd fmla="*/ 1396 h 1869" name="TY20"/>
                <a:gd fmla="*/ 44 w 1953" name="TX21"/>
                <a:gd fmla="*/ 1340 h 1869" name="TY21"/>
                <a:gd fmla="*/ 44 w 1953" name="TX22"/>
                <a:gd fmla="*/ 1231 h 1869" name="TY22"/>
                <a:gd fmla="*/ 77 w 1953" name="TX23"/>
                <a:gd fmla="*/ 1023 h 1869" name="TY23"/>
                <a:gd fmla="*/ 88 w 1953" name="TX24"/>
                <a:gd fmla="*/ 968 h 1869" name="TY24"/>
                <a:gd fmla="*/ 99 w 1953" name="TX25"/>
                <a:gd fmla="*/ 914 h 1869" name="TY25"/>
                <a:gd fmla="*/ 99 w 1953" name="TX26"/>
                <a:gd fmla="*/ 892 h 1869" name="TY26"/>
                <a:gd fmla="*/ 110 w 1953" name="TX27"/>
                <a:gd fmla="*/ 870 h 1869" name="TY27"/>
                <a:gd fmla="*/ 120 w 1953" name="TX28"/>
                <a:gd fmla="*/ 815 h 1869" name="TY28"/>
                <a:gd fmla="*/ 198 w 1953" name="TX29"/>
                <a:gd fmla="*/ 618 h 1869" name="TY29"/>
                <a:gd fmla="*/ 307 w 1953" name="TX30"/>
                <a:gd fmla="*/ 432 h 1869" name="TY30"/>
                <a:gd fmla="*/ 438 w 1953" name="TX31"/>
                <a:gd fmla="*/ 279 h 1869" name="TY31"/>
                <a:gd fmla="*/ 614 w 1953" name="TX32"/>
                <a:gd fmla="*/ 158 h 1869" name="TY32"/>
                <a:gd fmla="*/ 657 w 1953" name="TX33"/>
                <a:gd fmla="*/ 136 h 1869" name="TY33"/>
                <a:gd fmla="*/ 679 w 1953" name="TX34"/>
                <a:gd fmla="*/ 126 h 1869" name="TY34"/>
                <a:gd fmla="*/ 701 w 1953" name="TX35"/>
                <a:gd fmla="*/ 114 h 1869" name="TY35"/>
                <a:gd fmla="*/ 755 w 1953" name="TX36"/>
                <a:gd fmla="*/ 92 h 1869" name="TY36"/>
                <a:gd fmla="*/ 799 w 1953" name="TX37"/>
                <a:gd fmla="*/ 82 h 1869" name="TY37"/>
                <a:gd fmla="*/ 854 w 1953" name="TX38"/>
                <a:gd fmla="*/ 60 h 1869" name="TY38"/>
                <a:gd fmla="*/ 909 w 1953" name="TX39"/>
                <a:gd fmla="*/ 48 h 1869" name="TY39"/>
                <a:gd fmla="*/ 953 w 1953" name="TX40"/>
                <a:gd fmla="*/ 48 h 1869" name="TY40"/>
                <a:gd fmla="*/ 986 w 1953" name="TX41"/>
                <a:gd fmla="*/ 38 h 1869" name="TY41"/>
                <a:gd fmla="*/ 1193 w 1953" name="TX42"/>
                <a:gd fmla="*/ 38 h 1869" name="TY42"/>
                <a:gd fmla="*/ 1215 w 1953" name="TX43"/>
                <a:gd fmla="*/ 48 h 1869" name="TY43"/>
                <a:gd fmla="*/ 1621 w 1953" name="TX44"/>
                <a:gd fmla="*/ 180 h 1869" name="TY44"/>
                <a:gd fmla="*/ 1949 w 1953" name="TX45"/>
                <a:gd fmla="*/ 443 h 1869" name="TY45"/>
                <a:gd fmla="*/ 1807 w 1953" name="TX46"/>
                <a:gd fmla="*/ 289 h 1869" name="TY46"/>
                <a:gd fmla="*/ 1631 w 1953" name="TX47"/>
                <a:gd fmla="*/ 158 h 1869" name="TY47"/>
                <a:gd fmla="*/ 1434 w 1953" name="TX48"/>
                <a:gd fmla="*/ 60 h 1869" name="TY48"/>
                <a:gd fmla="*/ 1227 w 1953" name="TX49"/>
                <a:gd fmla="*/ 16 h 1869" name="TY49"/>
                <a:gd fmla="*/ 1072 w 1953" name="TX50"/>
                <a:gd fmla="*/ 0 h 1869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1953" h="1869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6" name="도형 258"/>
            <p:cNvSpPr>
              <a:spLocks/>
            </p:cNvSpPr>
            <p:nvPr/>
          </p:nvSpPr>
          <p:spPr>
            <a:xfrm rot="0">
              <a:off x="6002655" y="1147445"/>
              <a:ext cx="53340" cy="34290"/>
            </a:xfrm>
            <a:custGeom>
              <a:gdLst>
                <a:gd fmla="*/ 1588 w 2368" name="TX0"/>
                <a:gd fmla="*/ 0 h 1482" name="TY0"/>
                <a:gd fmla="*/ 88 w 2368" name="TX1"/>
                <a:gd fmla="*/ 876 h 1482" name="TY1"/>
                <a:gd fmla="*/ 88 w 2368" name="TX2"/>
                <a:gd fmla="*/ 1304 h 1482" name="TY2"/>
                <a:gd fmla="*/ 504 w 2368" name="TX3"/>
                <a:gd fmla="*/ 1479 h 1482" name="TY3"/>
                <a:gd fmla="*/ 635 w 2368" name="TX4"/>
                <a:gd fmla="*/ 1468 h 1482" name="TY4"/>
                <a:gd fmla="*/ 2037 w 2368" name="TX5"/>
                <a:gd fmla="*/ 932 h 1482" name="TY5"/>
                <a:gd fmla="*/ 2321 w 2368" name="TX6"/>
                <a:gd fmla="*/ 548 h 1482" name="TY6"/>
                <a:gd fmla="*/ 2201 w 2368" name="TX7"/>
                <a:gd fmla="*/ 187 h 1482" name="TY7"/>
                <a:gd fmla="*/ 1839 w 2368" name="TX8"/>
                <a:gd fmla="*/ 22 h 1482" name="TY8"/>
                <a:gd fmla="*/ 1588 w 2368" name="TX9"/>
                <a:gd fmla="*/ 0 h 1482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368" h="1482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7" name="도형 259"/>
            <p:cNvSpPr>
              <a:spLocks/>
            </p:cNvSpPr>
            <p:nvPr/>
          </p:nvSpPr>
          <p:spPr>
            <a:xfrm rot="0">
              <a:off x="6115685" y="1101090"/>
              <a:ext cx="49530" cy="34290"/>
            </a:xfrm>
            <a:custGeom>
              <a:gdLst>
                <a:gd fmla="*/ 1786 w 2184" name="TX0"/>
                <a:gd fmla="*/ 1 h 1493" name="TY0"/>
                <a:gd fmla="*/ 1468 w 2184" name="TX1"/>
                <a:gd fmla="*/ 45 h 1493" name="TY1"/>
                <a:gd fmla="*/ 209 w 2184" name="TX2"/>
                <a:gd fmla="*/ 767 h 1493" name="TY2"/>
                <a:gd fmla="*/ 78 w 2184" name="TX3"/>
                <a:gd fmla="*/ 1238 h 1493" name="TY3"/>
                <a:gd fmla="*/ 582 w 2184" name="TX4"/>
                <a:gd fmla="*/ 1490 h 1493" name="TY4"/>
                <a:gd fmla="*/ 2180 w 2184" name="TX5"/>
                <a:gd fmla="*/ 811 h 1493" name="TY5"/>
                <a:gd fmla="*/ 2059 w 2184" name="TX6"/>
                <a:gd fmla="*/ 11 h 1493" name="TY6"/>
                <a:gd fmla="*/ 1884 w 2184" name="TX7"/>
                <a:gd fmla="*/ 1 h 1493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84" h="1493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8" name="도형 260"/>
            <p:cNvSpPr>
              <a:spLocks/>
            </p:cNvSpPr>
            <p:nvPr/>
          </p:nvSpPr>
          <p:spPr>
            <a:xfrm rot="0">
              <a:off x="6161405" y="1101090"/>
              <a:ext cx="8890" cy="19050"/>
            </a:xfrm>
            <a:custGeom>
              <a:gdLst>
                <a:gd fmla="*/ 0 w 365" name="TX0"/>
                <a:gd fmla="*/ 0 h 803" name="TY0"/>
                <a:gd fmla="*/ 0 w 365" name="TX1"/>
                <a:gd fmla="*/ 0 h 803" name="TY1"/>
                <a:gd fmla="*/ 121 w 365" name="TX2"/>
                <a:gd fmla="*/ 800 h 803" name="TY2"/>
                <a:gd fmla="*/ 351 w 365" name="TX3"/>
                <a:gd fmla="*/ 450 h 803" name="TY3"/>
                <a:gd fmla="*/ 318 w 365" name="TX4"/>
                <a:gd fmla="*/ 209 h 803" name="TY4"/>
                <a:gd fmla="*/ 0 w 365" name="TX5"/>
                <a:gd fmla="*/ 0 h 80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5" h="803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9" name="도형 261"/>
            <p:cNvSpPr>
              <a:spLocks/>
            </p:cNvSpPr>
            <p:nvPr/>
          </p:nvSpPr>
          <p:spPr>
            <a:xfrm rot="0">
              <a:off x="6188075" y="1054735"/>
              <a:ext cx="6350" cy="3810"/>
            </a:xfrm>
            <a:custGeom>
              <a:gdLst>
                <a:gd fmla="*/ 132 w 201" name="TX0"/>
                <a:gd fmla="*/ 0 h 91" name="TY0"/>
                <a:gd fmla="*/ 77 w 201" name="TX1"/>
                <a:gd fmla="*/ 22 h 91" name="TY1"/>
                <a:gd fmla="*/ 132 w 201" name="TX2"/>
                <a:gd fmla="*/ 12 h 91" name="TY2"/>
                <a:gd fmla="*/ 198 w 201" name="TX3"/>
                <a:gd fmla="*/ 22 h 91" name="TY3"/>
                <a:gd fmla="*/ 198 w 201" name="TX4"/>
                <a:gd fmla="*/ 22 h 91" name="TY4"/>
                <a:gd fmla="*/ 132 w 201" name="TX5"/>
                <a:gd fmla="*/ 0 h 91" name="TY5"/>
                <a:gd fmla="*/ 76 w 201" name="TX7"/>
                <a:gd fmla="*/ 22 h 91" name="TY7"/>
                <a:gd fmla="*/ 76 w 201" name="TX8"/>
                <a:gd fmla="*/ 22 h 91" name="TY8"/>
                <a:gd fmla="*/ 1 w 201" name="TX9"/>
                <a:gd fmla="*/ 88 h 91" name="TY9"/>
                <a:gd fmla="*/ 11 w 201" name="TX10"/>
                <a:gd fmla="*/ 88 h 91" name="TY10"/>
                <a:gd fmla="*/ 76 w 201" name="TX11"/>
                <a:gd fmla="*/ 22 h 9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01" h="91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0" name="도형 262"/>
            <p:cNvSpPr>
              <a:spLocks/>
            </p:cNvSpPr>
            <p:nvPr/>
          </p:nvSpPr>
          <p:spPr>
            <a:xfrm rot="0">
              <a:off x="6184900" y="1056640"/>
              <a:ext cx="13970" cy="45720"/>
            </a:xfrm>
            <a:custGeom>
              <a:gdLst>
                <a:gd fmla="*/ 132 w 562" name="TX0"/>
                <a:gd fmla="*/ 1 h 2019" name="TY0"/>
                <a:gd fmla="*/ 121 w 562" name="TX1"/>
                <a:gd fmla="*/ 23 h 2019" name="TY1"/>
                <a:gd fmla="*/ 142 w 562" name="TX2"/>
                <a:gd fmla="*/ 1 h 2019" name="TY2"/>
                <a:gd fmla="*/ 164 w 562" name="TX4"/>
                <a:gd fmla="*/ 877 h 2019" name="TY4"/>
                <a:gd fmla="*/ 66 w 562" name="TX5"/>
                <a:gd fmla="*/ 910 h 2019" name="TY5"/>
                <a:gd fmla="*/ 176 w 562" name="TX6"/>
                <a:gd fmla="*/ 877 h 2019" name="TY6"/>
                <a:gd fmla="*/ 121 w 562" name="TX8"/>
                <a:gd fmla="*/ 23 h 2019" name="TY8"/>
                <a:gd fmla="*/ 77 w 562" name="TX9"/>
                <a:gd fmla="*/ 144 h 2019" name="TY9"/>
                <a:gd fmla="*/ 1 w 562" name="TX10"/>
                <a:gd fmla="*/ 647 h 2019" name="TY10"/>
                <a:gd fmla="*/ 11 w 562" name="TX11"/>
                <a:gd fmla="*/ 964 h 2019" name="TY11"/>
                <a:gd fmla="*/ 22 w 562" name="TX12"/>
                <a:gd fmla="*/ 1151 h 2019" name="TY12"/>
                <a:gd fmla="*/ 142 w 562" name="TX13"/>
                <a:gd fmla="*/ 1654 h 2019" name="TY13"/>
                <a:gd fmla="*/ 230 w 562" name="TX14"/>
                <a:gd fmla="*/ 1884 h 2019" name="TY14"/>
                <a:gd fmla="*/ 307 w 562" name="TX15"/>
                <a:gd fmla="*/ 1993 h 2019" name="TY15"/>
                <a:gd fmla="*/ 339 w 562" name="TX16"/>
                <a:gd fmla="*/ 2005 h 2019" name="TY16"/>
                <a:gd fmla="*/ 361 w 562" name="TX17"/>
                <a:gd fmla="*/ 2015 h 2019" name="TY17"/>
                <a:gd fmla="*/ 373 w 562" name="TX18"/>
                <a:gd fmla="*/ 2005 h 2019" name="TY18"/>
                <a:gd fmla="*/ 405 w 562" name="TX19"/>
                <a:gd fmla="*/ 1993 h 2019" name="TY19"/>
                <a:gd fmla="*/ 427 w 562" name="TX20"/>
                <a:gd fmla="*/ 1972 h 2019" name="TY20"/>
                <a:gd fmla="*/ 526 w 562" name="TX21"/>
                <a:gd fmla="*/ 1731 h 2019" name="TY21"/>
                <a:gd fmla="*/ 558 w 562" name="TX22"/>
                <a:gd fmla="*/ 1479 h 2019" name="TY22"/>
                <a:gd fmla="*/ 395 w 562" name="TX23"/>
                <a:gd fmla="*/ 1008 h 2019" name="TY23"/>
                <a:gd fmla="*/ 307 w 562" name="TX24"/>
                <a:gd fmla="*/ 920 h 2019" name="TY24"/>
                <a:gd fmla="*/ 186 w 562" name="TX25"/>
                <a:gd fmla="*/ 877 h 2019" name="TY25"/>
                <a:gd fmla="*/ 186 w 562" name="TX26"/>
                <a:gd fmla="*/ 877 h 2019" name="TY26"/>
                <a:gd fmla="*/ 296 w 562" name="TX27"/>
                <a:gd fmla="*/ 920 h 2019" name="TY27"/>
                <a:gd fmla="*/ 383 w 562" name="TX28"/>
                <a:gd fmla="*/ 1008 h 2019" name="TY28"/>
                <a:gd fmla="*/ 548 w 562" name="TX29"/>
                <a:gd fmla="*/ 1479 h 2019" name="TY29"/>
                <a:gd fmla="*/ 515 w 562" name="TX30"/>
                <a:gd fmla="*/ 1731 h 2019" name="TY30"/>
                <a:gd fmla="*/ 417 w 562" name="TX31"/>
                <a:gd fmla="*/ 1961 h 2019" name="TY31"/>
                <a:gd fmla="*/ 373 w 562" name="TX32"/>
                <a:gd fmla="*/ 1993 h 2019" name="TY32"/>
                <a:gd fmla="*/ 339 w 562" name="TX33"/>
                <a:gd fmla="*/ 1993 h 2019" name="TY33"/>
                <a:gd fmla="*/ 318 w 562" name="TX34"/>
                <a:gd fmla="*/ 1983 h 2019" name="TY34"/>
                <a:gd fmla="*/ 241 w 562" name="TX35"/>
                <a:gd fmla="*/ 1884 h 2019" name="TY35"/>
                <a:gd fmla="*/ 154 w 562" name="TX36"/>
                <a:gd fmla="*/ 1643 h 2019" name="TY36"/>
                <a:gd fmla="*/ 33 w 562" name="TX37"/>
                <a:gd fmla="*/ 1151 h 2019" name="TY37"/>
                <a:gd fmla="*/ 11 w 562" name="TX38"/>
                <a:gd fmla="*/ 942 h 2019" name="TY38"/>
                <a:gd fmla="*/ 11 w 562" name="TX39"/>
                <a:gd fmla="*/ 647 h 2019" name="TY39"/>
                <a:gd fmla="*/ 88 w 562" name="TX40"/>
                <a:gd fmla="*/ 144 h 2019" name="TY40"/>
                <a:gd fmla="*/ 121 w 562" name="TX41"/>
                <a:gd fmla="*/ 23 h 2019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562" h="2019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1" name="도형 263"/>
            <p:cNvSpPr>
              <a:spLocks/>
            </p:cNvSpPr>
            <p:nvPr/>
          </p:nvSpPr>
          <p:spPr>
            <a:xfrm rot="0">
              <a:off x="5951855" y="1144270"/>
              <a:ext cx="7620" cy="8890"/>
            </a:xfrm>
            <a:custGeom>
              <a:gdLst>
                <a:gd fmla="*/ 166 w 267" name="TX0"/>
                <a:gd fmla="*/ 0 h 322" name="TY0"/>
                <a:gd fmla="*/ 198 w 267" name="TX1"/>
                <a:gd fmla="*/ 12 h 322" name="TY1"/>
                <a:gd fmla="*/ 264 w 267" name="TX2"/>
                <a:gd fmla="*/ 33 h 322" name="TY2"/>
                <a:gd fmla="*/ 264 w 267" name="TX3"/>
                <a:gd fmla="*/ 33 h 322" name="TY3"/>
                <a:gd fmla="*/ 209 w 267" name="TX4"/>
                <a:gd fmla="*/ 0 h 322" name="TY4"/>
                <a:gd fmla="*/ 166 w 267" name="TX6"/>
                <a:gd fmla="*/ 0 h 322" name="TY6"/>
                <a:gd fmla="*/ 110 w 267" name="TX7"/>
                <a:gd fmla="*/ 12 h 322" name="TY7"/>
                <a:gd fmla="*/ 78 w 267" name="TX8"/>
                <a:gd fmla="*/ 33 h 322" name="TY8"/>
                <a:gd fmla="*/ 45 w 267" name="TX9"/>
                <a:gd fmla="*/ 66 h 322" name="TY9"/>
                <a:gd fmla="*/ 12 w 267" name="TX10"/>
                <a:gd fmla="*/ 143 h 322" name="TY10"/>
                <a:gd fmla="*/ 1 w 267" name="TX11"/>
                <a:gd fmla="*/ 318 h 322" name="TY11"/>
                <a:gd fmla="*/ 23 w 267" name="TX12"/>
                <a:gd fmla="*/ 153 h 322" name="TY12"/>
                <a:gd fmla="*/ 56 w 267" name="TX13"/>
                <a:gd fmla="*/ 66 h 322" name="TY13"/>
                <a:gd fmla="*/ 88 w 267" name="TX14"/>
                <a:gd fmla="*/ 33 h 322" name="TY14"/>
                <a:gd fmla="*/ 122 w 267" name="TX15"/>
                <a:gd fmla="*/ 12 h 322" name="TY15"/>
                <a:gd fmla="*/ 166 w 267" name="TX16"/>
                <a:gd fmla="*/ 0 h 32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67" h="322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2" name="도형 264"/>
            <p:cNvSpPr>
              <a:spLocks/>
            </p:cNvSpPr>
            <p:nvPr/>
          </p:nvSpPr>
          <p:spPr>
            <a:xfrm rot="0">
              <a:off x="5957570" y="1144905"/>
              <a:ext cx="21590" cy="38100"/>
            </a:xfrm>
            <a:custGeom>
              <a:gdLst>
                <a:gd fmla="*/ 1 w 935" name="TX0"/>
                <a:gd fmla="*/ 0 h 1679" name="TY0"/>
                <a:gd fmla="*/ 12 w 935" name="TX1"/>
                <a:gd fmla="*/ 11 h 1679" name="TY1"/>
                <a:gd fmla="*/ 154 w 935" name="TX2"/>
                <a:gd fmla="*/ 120 h 1679" name="TY2"/>
                <a:gd fmla="*/ 373 w 935" name="TX3"/>
                <a:gd fmla="*/ 395 h 1679" name="TY3"/>
                <a:gd fmla="*/ 450 w 935" name="TX4"/>
                <a:gd fmla="*/ 515 h 1679" name="TY4"/>
                <a:gd fmla="*/ 735 w 935" name="TX5"/>
                <a:gd fmla="*/ 996 h 1679" name="TY5"/>
                <a:gd fmla="*/ 877 w 935" name="TX6"/>
                <a:gd fmla="*/ 1314 h 1679" name="TY6"/>
                <a:gd fmla="*/ 920 w 935" name="TX7"/>
                <a:gd fmla="*/ 1478 h 1679" name="TY7"/>
                <a:gd fmla="*/ 920 w 935" name="TX8"/>
                <a:gd fmla="*/ 1566 h 1679" name="TY8"/>
                <a:gd fmla="*/ 898 w 935" name="TX9"/>
                <a:gd fmla="*/ 1643 h 1679" name="TY9"/>
                <a:gd fmla="*/ 800 w 935" name="TX10"/>
                <a:gd fmla="*/ 1665 h 1679" name="TY10"/>
                <a:gd fmla="*/ 735 w 935" name="TX11"/>
                <a:gd fmla="*/ 1665 h 1679" name="TY11"/>
                <a:gd fmla="*/ 713 w 935" name="TX12"/>
                <a:gd fmla="*/ 1653 h 1679" name="TY12"/>
                <a:gd fmla="*/ 614 w 935" name="TX13"/>
                <a:gd fmla="*/ 1621 h 1679" name="TY13"/>
                <a:gd fmla="*/ 538 w 935" name="TX14"/>
                <a:gd fmla="*/ 1566 h 1679" name="TY14"/>
                <a:gd fmla="*/ 472 w 935" name="TX15"/>
                <a:gd fmla="*/ 1500 h 1679" name="TY15"/>
                <a:gd fmla="*/ 417 w 935" name="TX16"/>
                <a:gd fmla="*/ 1412 h 1679" name="TY16"/>
                <a:gd fmla="*/ 384 w 935" name="TX17"/>
                <a:gd fmla="*/ 1325 h 1679" name="TY17"/>
                <a:gd fmla="*/ 373 w 935" name="TX18"/>
                <a:gd fmla="*/ 1281 h 1679" name="TY18"/>
                <a:gd fmla="*/ 362 w 935" name="TX19"/>
                <a:gd fmla="*/ 1237 h 1679" name="TY19"/>
                <a:gd fmla="*/ 340 w 935" name="TX20"/>
                <a:gd fmla="*/ 1040 h 1679" name="TY20"/>
                <a:gd fmla="*/ 351 w 935" name="TX21"/>
                <a:gd fmla="*/ 843 h 1679" name="TY21"/>
                <a:gd fmla="*/ 351 w 935" name="TX22"/>
                <a:gd fmla="*/ 843 h 1679" name="TY22"/>
                <a:gd fmla="*/ 351 w 935" name="TX23"/>
                <a:gd fmla="*/ 1237 h 1679" name="TY23"/>
                <a:gd fmla="*/ 362 w 935" name="TX24"/>
                <a:gd fmla="*/ 1281 h 1679" name="TY24"/>
                <a:gd fmla="*/ 373 w 935" name="TX25"/>
                <a:gd fmla="*/ 1325 h 1679" name="TY25"/>
                <a:gd fmla="*/ 417 w 935" name="TX26"/>
                <a:gd fmla="*/ 1424 h 1679" name="TY26"/>
                <a:gd fmla="*/ 460 w 935" name="TX27"/>
                <a:gd fmla="*/ 1500 h 1679" name="TY27"/>
                <a:gd fmla="*/ 538 w 935" name="TX28"/>
                <a:gd fmla="*/ 1577 h 1679" name="TY28"/>
                <a:gd fmla="*/ 614 w 935" name="TX29"/>
                <a:gd fmla="*/ 1631 h 1679" name="TY29"/>
                <a:gd fmla="*/ 701 w 935" name="TX30"/>
                <a:gd fmla="*/ 1665 h 1679" name="TY30"/>
                <a:gd fmla="*/ 735 w 935" name="TX31"/>
                <a:gd fmla="*/ 1675 h 1679" name="TY31"/>
                <a:gd fmla="*/ 800 w 935" name="TX32"/>
                <a:gd fmla="*/ 1675 h 1679" name="TY32"/>
                <a:gd fmla="*/ 898 w 935" name="TX33"/>
                <a:gd fmla="*/ 1653 h 1679" name="TY33"/>
                <a:gd fmla="*/ 932 w 935" name="TX34"/>
                <a:gd fmla="*/ 1566 h 1679" name="TY34"/>
                <a:gd fmla="*/ 932 w 935" name="TX35"/>
                <a:gd fmla="*/ 1478 h 1679" name="TY35"/>
                <a:gd fmla="*/ 888 w 935" name="TX36"/>
                <a:gd fmla="*/ 1314 h 1679" name="TY36"/>
                <a:gd fmla="*/ 745 w 935" name="TX37"/>
                <a:gd fmla="*/ 986 h 1679" name="TY37"/>
                <a:gd fmla="*/ 450 w 935" name="TX38"/>
                <a:gd fmla="*/ 504 h 1679" name="TY38"/>
                <a:gd fmla="*/ 384 w 935" name="TX39"/>
                <a:gd fmla="*/ 395 h 1679" name="TY39"/>
                <a:gd fmla="*/ 165 w 935" name="TX40"/>
                <a:gd fmla="*/ 110 h 1679" name="TY40"/>
                <a:gd fmla="*/ 23 w 935" name="TX41"/>
                <a:gd fmla="*/ 11 h 1679" name="TY41"/>
                <a:gd fmla="*/ 1 w 935" name="TX42"/>
                <a:gd fmla="*/ 0 h 1679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935" h="1679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3" name="도형 265"/>
            <p:cNvSpPr>
              <a:spLocks/>
            </p:cNvSpPr>
            <p:nvPr/>
          </p:nvSpPr>
          <p:spPr>
            <a:xfrm rot="0">
              <a:off x="5899150" y="947420"/>
              <a:ext cx="396240" cy="391160"/>
            </a:xfrm>
            <a:custGeom>
              <a:gdLst>
                <a:gd fmla="*/ 15966 w 17959" name="TX0"/>
                <a:gd fmla="*/ 16825 h 17748" name="TY0"/>
                <a:gd fmla="*/ 15963 w 17959" name="TX1"/>
                <a:gd fmla="*/ 16830 h 17748" name="TY1"/>
                <a:gd fmla="*/ 15966 w 17959" name="TX2"/>
                <a:gd fmla="*/ 16825 h 17748" name="TY2"/>
                <a:gd fmla="*/ 8097 w 17959" name="TX4"/>
                <a:gd fmla="*/ 0 h 17748" name="TY4"/>
                <a:gd fmla="*/ 5299 w 17959" name="TX5"/>
                <a:gd fmla="*/ 385 h 17748" name="TY5"/>
                <a:gd fmla="*/ 2475 w 17959" name="TX6"/>
                <a:gd fmla="*/ 1928 h 17748" name="TY6"/>
                <a:gd fmla="*/ 2146 w 17959" name="TX7"/>
                <a:gd fmla="*/ 2246 h 17748" name="TY7"/>
                <a:gd fmla="*/ 537 w 17959" name="TX8"/>
                <a:gd fmla="*/ 4567 h 17748" name="TY8"/>
                <a:gd fmla="*/ 143 w 17959" name="TX9"/>
                <a:gd fmla="*/ 6757 h 17748" name="TY9"/>
                <a:gd fmla="*/ 384 w 17959" name="TX10"/>
                <a:gd fmla="*/ 7282 h 17748" name="TY10"/>
                <a:gd fmla="*/ 1073 w 17959" name="TX11"/>
                <a:gd fmla="*/ 7512 h 17748" name="TY11"/>
                <a:gd fmla="*/ 2049 w 17959" name="TX12"/>
                <a:gd fmla="*/ 7338 h 17748" name="TY12"/>
                <a:gd fmla="*/ 2049 w 17959" name="TX13"/>
                <a:gd fmla="*/ 7338 h 17748" name="TY13"/>
                <a:gd fmla="*/ 3766 w 17959" name="TX14"/>
                <a:gd fmla="*/ 9954 h 17748" name="TY14"/>
                <a:gd fmla="*/ 3088 w 17959" name="TX15"/>
                <a:gd fmla="*/ 8093 h 17748" name="TY15"/>
                <a:gd fmla="*/ 2847 w 17959" name="TX16"/>
                <a:gd fmla="*/ 6702 h 17748" name="TY16"/>
                <a:gd fmla="*/ 7823 w 17959" name="TX17"/>
                <a:gd fmla="*/ 1467 h 17748" name="TY17"/>
                <a:gd fmla="*/ 7823 w 17959" name="TX18"/>
                <a:gd fmla="*/ 1467 h 17748" name="TY18"/>
                <a:gd fmla="*/ 7577 w 17959" name="TX19"/>
                <a:gd fmla="*/ 2016 h 17748" name="TY19"/>
                <a:gd fmla="*/ 7117 w 17959" name="TX20"/>
                <a:gd fmla="*/ 2640 h 17748" name="TY20"/>
                <a:gd fmla="*/ 6066 w 17959" name="TX21"/>
                <a:gd fmla="*/ 3943 h 17748" name="TY21"/>
                <a:gd fmla="*/ 3788 w 17959" name="TX22"/>
                <a:gd fmla="*/ 6286 h 17748" name="TY22"/>
                <a:gd fmla="*/ 8289 w 17959" name="TX23"/>
                <a:gd fmla="*/ 1436 h 17748" name="TY23"/>
                <a:gd fmla="*/ 8792 w 17959" name="TX24"/>
                <a:gd fmla="*/ 2344 h 17748" name="TY24"/>
                <a:gd fmla="*/ 9766 w 17959" name="TX25"/>
                <a:gd fmla="*/ 2979 h 17748" name="TY25"/>
                <a:gd fmla="*/ 8803 w 17959" name="TX26"/>
                <a:gd fmla="*/ 1724 h 17748" name="TY26"/>
                <a:gd fmla="*/ 8803 w 17959" name="TX27"/>
                <a:gd fmla="*/ 1724 h 17748" name="TY27"/>
                <a:gd fmla="*/ 10542 w 17959" name="TX28"/>
                <a:gd fmla="*/ 2573 h 17748" name="TY28"/>
                <a:gd fmla="*/ 10796 w 17959" name="TX29"/>
                <a:gd fmla="*/ 2553 h 17748" name="TY29"/>
                <a:gd fmla="*/ 10962 w 17959" name="TX30"/>
                <a:gd fmla="*/ 2525 h 17748" name="TY30"/>
                <a:gd fmla="*/ 11058 w 17959" name="TX31"/>
                <a:gd fmla="*/ 2541 h 17748" name="TY31"/>
                <a:gd fmla="*/ 11255 w 17959" name="TX32"/>
                <a:gd fmla="*/ 2771 h 17748" name="TY32"/>
                <a:gd fmla="*/ 12744 w 17959" name="TX33"/>
                <a:gd fmla="*/ 6023 h 17748" name="TY33"/>
                <a:gd fmla="*/ 12591 w 17959" name="TX34"/>
                <a:gd fmla="*/ 5125 h 17748" name="TY34"/>
                <a:gd fmla="*/ 12909 w 17959" name="TX35"/>
                <a:gd fmla="*/ 4271 h 17748" name="TY35"/>
                <a:gd fmla="*/ 13191 w 17959" name="TX36"/>
                <a:gd fmla="*/ 4203 h 17748" name="TY36"/>
                <a:gd fmla="*/ 14442 w 17959" name="TX37"/>
                <a:gd fmla="*/ 6132 h 17748" name="TY37"/>
                <a:gd fmla="*/ 14836 w 17959" name="TX38"/>
                <a:gd fmla="*/ 10217 h 17748" name="TY38"/>
                <a:gd fmla="*/ 14661 w 17959" name="TX39"/>
                <a:gd fmla="*/ 12297 h 17748" name="TY39"/>
                <a:gd fmla="*/ 13741 w 17959" name="TX40"/>
                <a:gd fmla="*/ 15100 h 17748" name="TY40"/>
                <a:gd fmla="*/ 13073 w 17959" name="TX41"/>
                <a:gd fmla="*/ 16424 h 17748" name="TY41"/>
                <a:gd fmla="*/ 12306 w 17959" name="TX42"/>
                <a:gd fmla="*/ 17628 h 17748" name="TY42"/>
                <a:gd fmla="*/ 12574 w 17959" name="TX43"/>
                <a:gd fmla="*/ 17745 h 17748" name="TY43"/>
                <a:gd fmla="*/ 12766 w 17959" name="TX44"/>
                <a:gd fmla="*/ 17706 h 17748" name="TY44"/>
                <a:gd fmla="*/ 13139 w 17959" name="TX45"/>
                <a:gd fmla="*/ 17377 h 17748" name="TY45"/>
                <a:gd fmla="*/ 14934 w 17959" name="TX46"/>
                <a:gd fmla="*/ 13195 h 17748" name="TY46"/>
                <a:gd fmla="*/ 14934 w 17959" name="TX47"/>
                <a:gd fmla="*/ 13195 h 17748" name="TY47"/>
                <a:gd fmla="*/ 13544 w 17959" name="TX48"/>
                <a:gd fmla="*/ 17738 h 17748" name="TY48"/>
                <a:gd fmla="*/ 15362 w 17959" name="TX49"/>
                <a:gd fmla="*/ 16271 h 17748" name="TY49"/>
                <a:gd fmla="*/ 16314 w 17959" name="TX50"/>
                <a:gd fmla="*/ 13041 h 17748" name="TY50"/>
                <a:gd fmla="*/ 16051 w 17959" name="TX51"/>
                <a:gd fmla="*/ 8859 h 17748" name="TY51"/>
                <a:gd fmla="*/ 15471 w 17959" name="TX52"/>
                <a:gd fmla="*/ 6428 h 17748" name="TY52"/>
                <a:gd fmla="*/ 15471 w 17959" name="TX53"/>
                <a:gd fmla="*/ 6428 h 17748" name="TY53"/>
                <a:gd fmla="*/ 16270 w 17959" name="TX54"/>
                <a:gd fmla="*/ 7775 h 17748" name="TY54"/>
                <a:gd fmla="*/ 16861 w 17959" name="TX55"/>
                <a:gd fmla="*/ 9669 h 17748" name="TY55"/>
                <a:gd fmla="*/ 15966 w 17959" name="TX56"/>
                <a:gd fmla="*/ 16825 h 17748" name="TY56"/>
                <a:gd fmla="*/ 15966 w 17959" name="TX57"/>
                <a:gd fmla="*/ 16825 h 17748" name="TY57"/>
                <a:gd fmla="*/ 16336 w 17959" name="TX58"/>
                <a:gd fmla="*/ 16720 h 17748" name="TY58"/>
                <a:gd fmla="*/ 16610 w 17959" name="TX59"/>
                <a:gd fmla="*/ 16435 h 17748" name="TY59"/>
                <a:gd fmla="*/ 17014 w 17959" name="TX60"/>
                <a:gd fmla="*/ 15198 h 17748" name="TY60"/>
                <a:gd fmla="*/ 15471 w 17959" name="TX61"/>
                <a:gd fmla="*/ 4950 h 17748" name="TY61"/>
                <a:gd fmla="*/ 14267 w 17959" name="TX62"/>
                <a:gd fmla="*/ 3308 h 17748" name="TY62"/>
                <a:gd fmla="*/ 11245 w 17959" name="TX63"/>
                <a:gd fmla="*/ 680 h 17748" name="TY63"/>
                <a:gd fmla="*/ 8097 w 17959" name="TX64"/>
                <a:gd fmla="*/ 0 h 17748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959" h="17748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4" name="도형 266"/>
            <p:cNvSpPr>
              <a:spLocks/>
            </p:cNvSpPr>
            <p:nvPr/>
          </p:nvSpPr>
          <p:spPr>
            <a:xfrm rot="0">
              <a:off x="6258560" y="1089660"/>
              <a:ext cx="2540" cy="1270"/>
            </a:xfrm>
            <a:custGeom>
              <a:gdLst>
                <a:gd fmla="*/ 22 w 26" name="TX0"/>
                <a:gd fmla="*/ 0 h 4" name="TY0"/>
                <a:gd fmla="*/ 0 w 26" name="TX1"/>
                <a:gd fmla="*/ 0 h 4" name="TY1"/>
                <a:gd fmla="*/ 12 w 26" name="TX2"/>
                <a:gd fmla="*/ 0 h 4" name="TY2"/>
                <a:gd fmla="*/ 22 w 26" name="TX3"/>
                <a:gd fmla="*/ 0 h 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4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5" name="도형 267"/>
            <p:cNvSpPr>
              <a:spLocks/>
            </p:cNvSpPr>
            <p:nvPr/>
          </p:nvSpPr>
          <p:spPr>
            <a:xfrm rot="0">
              <a:off x="6258560" y="1089660"/>
              <a:ext cx="19050" cy="48260"/>
            </a:xfrm>
            <a:custGeom>
              <a:gdLst>
                <a:gd fmla="*/ 1 w 771" name="TX0"/>
                <a:gd fmla="*/ 0 h 2138" name="TY0"/>
                <a:gd fmla="*/ 767 w 771" name="TX1"/>
                <a:gd fmla="*/ 2135 h 2138" name="TY1"/>
                <a:gd fmla="*/ 11 w 771" name="TX2"/>
                <a:gd fmla="*/ 0 h 213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71" h="2138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6" name="도형 268"/>
            <p:cNvSpPr>
              <a:spLocks/>
            </p:cNvSpPr>
            <p:nvPr/>
          </p:nvSpPr>
          <p:spPr>
            <a:xfrm rot="0">
              <a:off x="6052185" y="979170"/>
              <a:ext cx="45720" cy="31750"/>
            </a:xfrm>
            <a:custGeom>
              <a:gdLst>
                <a:gd fmla="*/ 1796 w 2019" name="TX0"/>
                <a:gd fmla="*/ 242 h 1340" name="TY0"/>
                <a:gd fmla="*/ 1993 w 2019" name="TX1"/>
                <a:gd fmla="*/ 646 h 1340" name="TY1"/>
                <a:gd fmla="*/ 2012 w 2019" name="TX2"/>
                <a:gd fmla="*/ 657 h 1340" name="TY2"/>
                <a:gd fmla="*/ 2012 w 2019" name="TX3"/>
                <a:gd fmla="*/ 657 h 1340" name="TY3"/>
                <a:gd fmla="*/ 1938 w 2019" name="TX4"/>
                <a:gd fmla="*/ 471 h 1340" name="TY4"/>
                <a:gd fmla="*/ 1796 w 2019" name="TX5"/>
                <a:gd fmla="*/ 242 h 1340" name="TY5"/>
                <a:gd fmla="*/ 2012 w 2019" name="TX7"/>
                <a:gd fmla="*/ 657 h 1340" name="TY7"/>
                <a:gd fmla="*/ 2012 w 2019" name="TX8"/>
                <a:gd fmla="*/ 657 h 1340" name="TY8"/>
                <a:gd fmla="*/ 2015 w 2019" name="TX9"/>
                <a:gd fmla="*/ 668 h 1340" name="TY9"/>
                <a:gd fmla="*/ 2012 w 2019" name="TX10"/>
                <a:gd fmla="*/ 657 h 1340" name="TY10"/>
                <a:gd fmla="*/ 833 w 2019" name="TX12"/>
                <a:gd fmla="*/ 1 h 1340" name="TY12"/>
                <a:gd fmla="*/ 778 w 2019" name="TX13"/>
                <a:gd fmla="*/ 77 h 1340" name="TY13"/>
                <a:gd fmla="*/ 43 w 2019" name="TX14"/>
                <a:gd fmla="*/ 1276 h 1340" name="TY14"/>
                <a:gd fmla="*/ 43 w 2019" name="TX15"/>
                <a:gd fmla="*/ 1276 h 1340" name="TY15"/>
                <a:gd fmla="*/ 121 w 2019" name="TX16"/>
                <a:gd fmla="*/ 1183 h 1340" name="TY16"/>
                <a:gd fmla="*/ 581 w 2019" name="TX17"/>
                <a:gd fmla="*/ 559 h 1340" name="TY17"/>
                <a:gd fmla="*/ 833 w 2019" name="TX18"/>
                <a:gd fmla="*/ 1 h 1340" name="TY18"/>
                <a:gd fmla="*/ 43 w 2019" name="TX20"/>
                <a:gd fmla="*/ 1276 h 1340" name="TY20"/>
                <a:gd fmla="*/ 43 w 2019" name="TX21"/>
                <a:gd fmla="*/ 1276 h 1340" name="TY21"/>
                <a:gd fmla="*/ 1 w 2019" name="TX22"/>
                <a:gd fmla="*/ 1336 h 1340" name="TY22"/>
                <a:gd fmla="*/ 43 w 2019" name="TX23"/>
                <a:gd fmla="*/ 1276 h 1340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2019" h="1340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7" name="도형 269"/>
            <p:cNvSpPr>
              <a:spLocks/>
            </p:cNvSpPr>
            <p:nvPr/>
          </p:nvSpPr>
          <p:spPr>
            <a:xfrm rot="0">
              <a:off x="6238875" y="1089025"/>
              <a:ext cx="2540" cy="3810"/>
            </a:xfrm>
            <a:custGeom>
              <a:gdLst>
                <a:gd fmla="*/ 1 w 26" name="TX0"/>
                <a:gd fmla="*/ 0 h 91" name="TY0"/>
                <a:gd fmla="*/ 23 w 26" name="TX1"/>
                <a:gd fmla="*/ 87 h 91" name="TY1"/>
                <a:gd fmla="*/ 23 w 26" name="TX2"/>
                <a:gd fmla="*/ 87 h 91" name="TY2"/>
                <a:gd fmla="*/ 12 w 26" name="TX3"/>
                <a:gd fmla="*/ 11 h 91" name="TY3"/>
                <a:gd fmla="*/ 1 w 26" name="TX4"/>
                <a:gd fmla="*/ 0 h 9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91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8" name="도형 270"/>
            <p:cNvSpPr>
              <a:spLocks/>
            </p:cNvSpPr>
            <p:nvPr/>
          </p:nvSpPr>
          <p:spPr>
            <a:xfrm rot="0">
              <a:off x="5901690" y="947420"/>
              <a:ext cx="383540" cy="373380"/>
            </a:xfrm>
            <a:custGeom>
              <a:gdLst>
                <a:gd fmla="*/ 15371 w 17402" name="TX0"/>
                <a:gd fmla="*/ 6428 h 16898" name="TY0"/>
                <a:gd fmla="*/ 15371 w 17402" name="TX1"/>
                <a:gd fmla="*/ 6428 h 16898" name="TY1"/>
                <a:gd fmla="*/ 15373 w 17402" name="TX2"/>
                <a:gd fmla="*/ 6438 h 16898" name="TY2"/>
                <a:gd fmla="*/ 15371 w 17402" name="TX3"/>
                <a:gd fmla="*/ 6428 h 16898" name="TY3"/>
                <a:gd fmla="*/ 16982 w 17402" name="TX5"/>
                <a:gd fmla="*/ 14190 h 16898" name="TY5"/>
                <a:gd fmla="*/ 16939 w 17402" name="TX6"/>
                <a:gd fmla="*/ 14595 h 16898" name="TY6"/>
                <a:gd fmla="*/ 16982 w 17402" name="TX7"/>
                <a:gd fmla="*/ 14190 h 16898" name="TY7"/>
                <a:gd fmla="*/ 7983 w 17402" name="TX9"/>
                <a:gd fmla="*/ 0 h 16898" name="TY9"/>
                <a:gd fmla="*/ 5190 w 17402" name="TX10"/>
                <a:gd fmla="*/ 384 h 16898" name="TY10"/>
                <a:gd fmla="*/ 2366 w 17402" name="TX11"/>
                <a:gd fmla="*/ 1927 h 16898" name="TY11"/>
                <a:gd fmla="*/ 2037 w 17402" name="TX12"/>
                <a:gd fmla="*/ 2245 h 16898" name="TY12"/>
                <a:gd fmla="*/ 428 w 17402" name="TX13"/>
                <a:gd fmla="*/ 4566 h 16898" name="TY13"/>
                <a:gd fmla="*/ 1 w 17402" name="TX14"/>
                <a:gd fmla="*/ 6066 h 16898" name="TY14"/>
                <a:gd fmla="*/ 319 w 17402" name="TX15"/>
                <a:gd fmla="*/ 7216 h 16898" name="TY15"/>
                <a:gd fmla="*/ 1490 w 17402" name="TX16"/>
                <a:gd fmla="*/ 5092 h 16898" name="TY16"/>
                <a:gd fmla="*/ 2869 w 17402" name="TX17"/>
                <a:gd fmla="*/ 2968 h 16898" name="TY17"/>
                <a:gd fmla="*/ 5935 w 17402" name="TX18"/>
                <a:gd fmla="*/ 964 h 16898" name="TY18"/>
                <a:gd fmla="*/ 5935 w 17402" name="TX19"/>
                <a:gd fmla="*/ 964 h 16898" name="TY19"/>
                <a:gd fmla="*/ 1074 w 17402" name="TX20"/>
                <a:gd fmla="*/ 7073 h 16898" name="TY20"/>
                <a:gd fmla="*/ 3472 w 17402" name="TX21"/>
                <a:gd fmla="*/ 5398 h 16898" name="TY21"/>
                <a:gd fmla="*/ 8037 w 17402" name="TX22"/>
                <a:gd fmla="*/ 788 h 16898" name="TY22"/>
                <a:gd fmla="*/ 8037 w 17402" name="TX23"/>
                <a:gd fmla="*/ 788 h 16898" name="TY23"/>
                <a:gd fmla="*/ 7665 w 17402" name="TX24"/>
                <a:gd fmla="*/ 1533 h 16898" name="TY24"/>
                <a:gd fmla="*/ 7720 w 17402" name="TX25"/>
                <a:gd fmla="*/ 1457 h 16898" name="TY25"/>
                <a:gd fmla="*/ 7720 w 17402" name="TX26"/>
                <a:gd fmla="*/ 1457 h 16898" name="TY26"/>
                <a:gd fmla="*/ 7468 w 17402" name="TX27"/>
                <a:gd fmla="*/ 2015 h 16898" name="TY27"/>
                <a:gd fmla="*/ 7008 w 17402" name="TX28"/>
                <a:gd fmla="*/ 2639 h 16898" name="TY28"/>
                <a:gd fmla="*/ 6888 w 17402" name="TX29"/>
                <a:gd fmla="*/ 2792 h 16898" name="TY29"/>
                <a:gd fmla="*/ 5924 w 17402" name="TX30"/>
                <a:gd fmla="*/ 3963 h 16898" name="TY30"/>
                <a:gd fmla="*/ 8355 w 17402" name="TX31"/>
                <a:gd fmla="*/ 810 h 16898" name="TY31"/>
                <a:gd fmla="*/ 8880 w 17402" name="TX32"/>
                <a:gd fmla="*/ 2102 h 16898" name="TY32"/>
                <a:gd fmla="*/ 8683 w 17402" name="TX33"/>
                <a:gd fmla="*/ 1698 h 16898" name="TY33"/>
                <a:gd fmla="*/ 8683 w 17402" name="TX34"/>
                <a:gd fmla="*/ 1698 h 16898" name="TY34"/>
                <a:gd fmla="*/ 8825 w 17402" name="TX35"/>
                <a:gd fmla="*/ 1927 h 16898" name="TY35"/>
                <a:gd fmla="*/ 8683 w 17402" name="TX36"/>
                <a:gd fmla="*/ 1095 h 16898" name="TY36"/>
                <a:gd fmla="*/ 8683 w 17402" name="TX37"/>
                <a:gd fmla="*/ 1095 h 16898" name="TY37"/>
                <a:gd fmla="*/ 10117 w 17402" name="TX38"/>
                <a:gd fmla="*/ 2058 h 16898" name="TY38"/>
                <a:gd fmla="*/ 12088 w 17402" name="TX39"/>
                <a:gd fmla="*/ 3000 h 16898" name="TY39"/>
                <a:gd fmla="*/ 12493 w 17402" name="TX40"/>
                <a:gd fmla="*/ 4489 h 16898" name="TY40"/>
                <a:gd fmla="*/ 13227 w 17402" name="TX41"/>
                <a:gd fmla="*/ 3942 h 16898" name="TY41"/>
                <a:gd fmla="*/ 13336 w 17402" name="TX42"/>
                <a:gd fmla="*/ 3931 h 16898" name="TY42"/>
                <a:gd fmla="*/ 14628 w 17402" name="TX43"/>
                <a:gd fmla="*/ 6165 h 16898" name="TY43"/>
                <a:gd fmla="*/ 15285 w 17402" name="TX44"/>
                <a:gd fmla="*/ 10182 h 16898" name="TY44"/>
                <a:gd fmla="*/ 14705 w 17402" name="TX45"/>
                <a:gd fmla="*/ 16894 h 16898" name="TY45"/>
                <a:gd fmla="*/ 16008 w 17402" name="TX46"/>
                <a:gd fmla="*/ 11496 h 16898" name="TY46"/>
                <a:gd fmla="*/ 15384 w 17402" name="TX47"/>
                <a:gd fmla="*/ 6515 h 16898" name="TY47"/>
                <a:gd fmla="*/ 15362 w 17402" name="TX48"/>
                <a:gd fmla="*/ 6427 h 16898" name="TY48"/>
                <a:gd fmla="*/ 15371 w 17402" name="TX49"/>
                <a:gd fmla="*/ 6428 h 16898" name="TY49"/>
                <a:gd fmla="*/ 15371 w 17402" name="TX50"/>
                <a:gd fmla="*/ 6428 h 16898" name="TY50"/>
                <a:gd fmla="*/ 15263 w 17402" name="TX51"/>
                <a:gd fmla="*/ 5946 h 16898" name="TY51"/>
                <a:gd fmla="*/ 15263 w 17402" name="TX52"/>
                <a:gd fmla="*/ 5946 h 16898" name="TY52"/>
                <a:gd fmla="*/ 15745 w 17402" name="TX53"/>
                <a:gd fmla="*/ 6537 h 16898" name="TY53"/>
                <a:gd fmla="*/ 16183 w 17402" name="TX54"/>
                <a:gd fmla="*/ 7445 h 16898" name="TY54"/>
                <a:gd fmla="*/ 16982 w 17402" name="TX55"/>
                <a:gd fmla="*/ 14190 h 16898" name="TY55"/>
                <a:gd fmla="*/ 17343 w 17402" name="TX56"/>
                <a:gd fmla="*/ 12372 h 16898" name="TY56"/>
                <a:gd fmla="*/ 17256 w 17402" name="TX57"/>
                <a:gd fmla="*/ 9766 h 16898" name="TY57"/>
                <a:gd fmla="*/ 17026 w 17402" name="TX58"/>
                <a:gd fmla="*/ 8584 h 16898" name="TY58"/>
                <a:gd fmla="*/ 16260 w 17402" name="TX59"/>
                <a:gd fmla="*/ 6449 h 16898" name="TY59"/>
                <a:gd fmla="*/ 16248 w 17402" name="TX60"/>
                <a:gd fmla="*/ 6449 h 16898" name="TY60"/>
                <a:gd fmla="*/ 15362 w 17402" name="TX61"/>
                <a:gd fmla="*/ 4949 h 16898" name="TY61"/>
                <a:gd fmla="*/ 14158 w 17402" name="TX62"/>
                <a:gd fmla="*/ 3307 h 16898" name="TY62"/>
                <a:gd fmla="*/ 11136 w 17402" name="TX63"/>
                <a:gd fmla="*/ 679 h 16898" name="TY63"/>
                <a:gd fmla="*/ 7983 w 17402" name="TX64"/>
                <a:gd fmla="*/ 0 h 16898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402" h="16898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9" name="도형 271"/>
            <p:cNvSpPr>
              <a:spLocks/>
            </p:cNvSpPr>
            <p:nvPr/>
          </p:nvSpPr>
          <p:spPr>
            <a:xfrm rot="0">
              <a:off x="5756910" y="1471930"/>
              <a:ext cx="115570" cy="99060"/>
            </a:xfrm>
            <a:custGeom>
              <a:gdLst>
                <a:gd fmla="*/ 3658 w 5172" name="TX0"/>
                <a:gd fmla="*/ 0 h 4408" name="TY0"/>
                <a:gd fmla="*/ 2551 w 5172" name="TX1"/>
                <a:gd fmla="*/ 213 h 4408" name="TY1"/>
                <a:gd fmla="*/ 789 w 5172" name="TX2"/>
                <a:gd fmla="*/ 749 h 4408" name="TY2"/>
                <a:gd fmla="*/ 439 w 5172" name="TX3"/>
                <a:gd fmla="*/ 913 h 4408" name="TY3"/>
                <a:gd fmla="*/ 274 w 5172" name="TX4"/>
                <a:gd fmla="*/ 1230 h 4408" name="TY4"/>
                <a:gd fmla="*/ 55 w 5172" name="TX5"/>
                <a:gd fmla="*/ 2030 h 4408" name="TY5"/>
                <a:gd fmla="*/ 55 w 5172" name="TX6"/>
                <a:gd fmla="*/ 2468 h 4408" name="TY6"/>
                <a:gd fmla="*/ 439 w 5172" name="TX7"/>
                <a:gd fmla="*/ 2851 h 4408" name="TY7"/>
                <a:gd fmla="*/ 1106 w 5172" name="TX8"/>
                <a:gd fmla="*/ 3333 h 4408" name="TY8"/>
                <a:gd fmla="*/ 2354 w 5172" name="TX9"/>
                <a:gd fmla="*/ 4318 h 4408" name="TY9"/>
                <a:gd fmla="*/ 2864 w 5172" name="TX10"/>
                <a:gd fmla="*/ 4405 h 4408" name="TY10"/>
                <a:gd fmla="*/ 4096 w 5172" name="TX11"/>
                <a:gd fmla="*/ 4045 h 4408" name="TY11"/>
                <a:gd fmla="*/ 4774 w 5172" name="TX12"/>
                <a:gd fmla="*/ 3508 h 4408" name="TY12"/>
                <a:gd fmla="*/ 5048 w 5172" name="TX13"/>
                <a:gd fmla="*/ 2500 h 4408" name="TY13"/>
                <a:gd fmla="*/ 5081 w 5172" name="TX14"/>
                <a:gd fmla="*/ 1449 h 4408" name="TY14"/>
                <a:gd fmla="*/ 5103 w 5172" name="TX15"/>
                <a:gd fmla="*/ 858 h 4408" name="TY15"/>
                <a:gd fmla="*/ 4928 w 5172" name="TX16"/>
                <a:gd fmla="*/ 595 h 4408" name="TY16"/>
                <a:gd fmla="*/ 4106 w 5172" name="TX17"/>
                <a:gd fmla="*/ 59 h 4408" name="TY17"/>
                <a:gd fmla="*/ 3658 w 5172" name="TX18"/>
                <a:gd fmla="*/ 0 h 440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5172" h="4408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0" name="도형 272"/>
            <p:cNvSpPr>
              <a:spLocks/>
            </p:cNvSpPr>
            <p:nvPr/>
          </p:nvSpPr>
          <p:spPr>
            <a:xfrm rot="0">
              <a:off x="5641340" y="1498600"/>
              <a:ext cx="402590" cy="195580"/>
            </a:xfrm>
            <a:custGeom>
              <a:gdLst>
                <a:gd fmla="*/ 9285 w 18201" name="TX0"/>
                <a:gd fmla="*/ 1 h 8818" name="TY0"/>
                <a:gd fmla="*/ 8858 w 18201" name="TX1"/>
                <a:gd fmla="*/ 176 h 8818" name="TY1"/>
                <a:gd fmla="*/ 8840 w 18201" name="TX2"/>
                <a:gd fmla="*/ 300 h 8818" name="TY2"/>
                <a:gd fmla="*/ 8840 w 18201" name="TX3"/>
                <a:gd fmla="*/ 300 h 8818" name="TY3"/>
                <a:gd fmla="*/ 8677 w 18201" name="TX4"/>
                <a:gd fmla="*/ 245 h 8818" name="TY4"/>
                <a:gd fmla="*/ 8463 w 18201" name="TX5"/>
                <a:gd fmla="*/ 351 h 8818" name="TY5"/>
                <a:gd fmla="*/ 8606 w 18201" name="TX6"/>
                <a:gd fmla="*/ 735 h 8818" name="TY6"/>
                <a:gd fmla="*/ 8581 w 18201" name="TX7"/>
                <a:gd fmla="*/ 731 h 8818" name="TY7"/>
                <a:gd fmla="*/ 8540 w 18201" name="TX8"/>
                <a:gd fmla="*/ 986 h 8818" name="TY8"/>
                <a:gd fmla="*/ 8836 w 18201" name="TX9"/>
                <a:gd fmla="*/ 1194 h 8818" name="TY9"/>
                <a:gd fmla="*/ 8589 w 18201" name="TX10"/>
                <a:gd fmla="*/ 1294 h 8818" name="TY10"/>
                <a:gd fmla="*/ 8441 w 18201" name="TX11"/>
                <a:gd fmla="*/ 1260 h 8818" name="TY11"/>
                <a:gd fmla="*/ 8300 w 18201" name="TX12"/>
                <a:gd fmla="*/ 888 h 8818" name="TY12"/>
                <a:gd fmla="*/ 8168 w 18201" name="TX13"/>
                <a:gd fmla="*/ 954 h 8818" name="TY13"/>
                <a:gd fmla="*/ 8037 w 18201" name="TX14"/>
                <a:gd fmla="*/ 854 h 8818" name="TY14"/>
                <a:gd fmla="*/ 7916 w 18201" name="TX15"/>
                <a:gd fmla="*/ 913 h 8818" name="TY15"/>
                <a:gd fmla="*/ 7916 w 18201" name="TX16"/>
                <a:gd fmla="*/ 913 h 8818" name="TY16"/>
                <a:gd fmla="*/ 7766 w 18201" name="TX17"/>
                <a:gd fmla="*/ 791 h 8818" name="TY17"/>
                <a:gd fmla="*/ 7697 w 18201" name="TX18"/>
                <a:gd fmla="*/ 811 h 8818" name="TY18"/>
                <a:gd fmla="*/ 7631 w 18201" name="TX19"/>
                <a:gd fmla="*/ 1117 h 8818" name="TY19"/>
                <a:gd fmla="*/ 7554 w 18201" name="TX20"/>
                <a:gd fmla="*/ 1334 h 8818" name="TY20"/>
                <a:gd fmla="*/ 7554 w 18201" name="TX21"/>
                <a:gd fmla="*/ 1334 h 8818" name="TY21"/>
                <a:gd fmla="*/ 7316 w 18201" name="TX22"/>
                <a:gd fmla="*/ 1235 h 8818" name="TY22"/>
                <a:gd fmla="*/ 7183 w 18201" name="TX23"/>
                <a:gd fmla="*/ 1271 h 8818" name="TY23"/>
                <a:gd fmla="*/ 7139 w 18201" name="TX24"/>
                <a:gd fmla="*/ 1621 h 8818" name="TY24"/>
                <a:gd fmla="*/ 7390 w 18201" name="TX25"/>
                <a:gd fmla="*/ 1906 h 8818" name="TY25"/>
                <a:gd fmla="*/ 7095 w 18201" name="TX26"/>
                <a:gd fmla="*/ 2005 h 8818" name="TY26"/>
                <a:gd fmla="*/ 6811 w 18201" name="TX27"/>
                <a:gd fmla="*/ 1971 h 8818" name="TY27"/>
                <a:gd fmla="*/ 6755 w 18201" name="TX28"/>
                <a:gd fmla="*/ 2278 h 8818" name="TY28"/>
                <a:gd fmla="*/ 6526 w 18201" name="TX29"/>
                <a:gd fmla="*/ 2530 h 8818" name="TY29"/>
                <a:gd fmla="*/ 6460 w 18201" name="TX30"/>
                <a:gd fmla="*/ 2245 h 8818" name="TY30"/>
                <a:gd fmla="*/ 6347 w 18201" name="TX31"/>
                <a:gd fmla="*/ 2185 h 8818" name="TY31"/>
                <a:gd fmla="*/ 6279 w 18201" name="TX32"/>
                <a:gd fmla="*/ 2209 h 8818" name="TY32"/>
                <a:gd fmla="*/ 6279 w 18201" name="TX33"/>
                <a:gd fmla="*/ 2209 h 8818" name="TY33"/>
                <a:gd fmla="*/ 6164 w 18201" name="TX34"/>
                <a:gd fmla="*/ 2037 h 8818" name="TY34"/>
                <a:gd fmla="*/ 6124 w 18201" name="TX35"/>
                <a:gd fmla="*/ 2032 h 8818" name="TY35"/>
                <a:gd fmla="*/ 5945 w 18201" name="TX36"/>
                <a:gd fmla="*/ 2158 h 8818" name="TY36"/>
                <a:gd fmla="*/ 5842 w 18201" name="TX37"/>
                <a:gd fmla="*/ 2088 h 8818" name="TY37"/>
                <a:gd fmla="*/ 5704 w 18201" name="TX38"/>
                <a:gd fmla="*/ 2158 h 8818" name="TY38"/>
                <a:gd fmla="*/ 5704 w 18201" name="TX39"/>
                <a:gd fmla="*/ 2453 h 8818" name="TY39"/>
                <a:gd fmla="*/ 5387 w 18201" name="TX40"/>
                <a:gd fmla="*/ 2212 h 8818" name="TY40"/>
                <a:gd fmla="*/ 5373 w 18201" name="TX41"/>
                <a:gd fmla="*/ 2212 h 8818" name="TY41"/>
                <a:gd fmla="*/ 5179 w 18201" name="TX42"/>
                <a:gd fmla="*/ 2464 h 8818" name="TY42"/>
                <a:gd fmla="*/ 5123 w 18201" name="TX43"/>
                <a:gd fmla="*/ 2447 h 8818" name="TY43"/>
                <a:gd fmla="*/ 4982 w 18201" name="TX44"/>
                <a:gd fmla="*/ 2650 h 8818" name="TY44"/>
                <a:gd fmla="*/ 5223 w 18201" name="TX45"/>
                <a:gd fmla="*/ 2869 h 8818" name="TY45"/>
                <a:gd fmla="*/ 5066 w 18201" name="TX46"/>
                <a:gd fmla="*/ 2922 h 8818" name="TY46"/>
                <a:gd fmla="*/ 4884 w 18201" name="TX47"/>
                <a:gd fmla="*/ 2859 h 8818" name="TY47"/>
                <a:gd fmla="*/ 4828 w 18201" name="TX48"/>
                <a:gd fmla="*/ 2530 h 8818" name="TY48"/>
                <a:gd fmla="*/ 4599 w 18201" name="TX49"/>
                <a:gd fmla="*/ 2387 h 8818" name="TY49"/>
                <a:gd fmla="*/ 4456 w 18201" name="TX50"/>
                <a:gd fmla="*/ 2496 h 8818" name="TY50"/>
                <a:gd fmla="*/ 4456 w 18201" name="TX51"/>
                <a:gd fmla="*/ 2496 h 8818" name="TY51"/>
                <a:gd fmla="*/ 4319 w 18201" name="TX52"/>
                <a:gd fmla="*/ 2432 h 8818" name="TY52"/>
                <a:gd fmla="*/ 4205 w 18201" name="TX53"/>
                <a:gd fmla="*/ 2475 h 8818" name="TY53"/>
                <a:gd fmla="*/ 4126 w 18201" name="TX54"/>
                <a:gd fmla="*/ 2670 h 8818" name="TY54"/>
                <a:gd fmla="*/ 4126 w 18201" name="TX55"/>
                <a:gd fmla="*/ 2670 h 8818" name="TY55"/>
                <a:gd fmla="*/ 3974 w 18201" name="TX56"/>
                <a:gd fmla="*/ 2541 h 8818" name="TY56"/>
                <a:gd fmla="*/ 3945 w 18201" name="TX57"/>
                <a:gd fmla="*/ 2538 h 8818" name="TY57"/>
                <a:gd fmla="*/ 3734 w 18201" name="TX58"/>
                <a:gd fmla="*/ 2771 h 8818" name="TY58"/>
                <a:gd fmla="*/ 3625 w 18201" name="TX59"/>
                <a:gd fmla="*/ 2724 h 8818" name="TY59"/>
                <a:gd fmla="*/ 3405 w 18201" name="TX60"/>
                <a:gd fmla="*/ 2946 h 8818" name="TY60"/>
                <a:gd fmla="*/ 3734 w 18201" name="TX61"/>
                <a:gd fmla="*/ 3231 h 8818" name="TY61"/>
                <a:gd fmla="*/ 3526 w 18201" name="TX62"/>
                <a:gd fmla="*/ 3450 h 8818" name="TY62"/>
                <a:gd fmla="*/ 3318 w 18201" name="TX63"/>
                <a:gd fmla="*/ 3365 h 8818" name="TY63"/>
                <a:gd fmla="*/ 3198 w 18201" name="TX64"/>
                <a:gd fmla="*/ 3395 h 8818" name="TY64"/>
                <a:gd fmla="*/ 3053 w 18201" name="TX65"/>
                <a:gd fmla="*/ 3270 h 8818" name="TY65"/>
                <a:gd fmla="*/ 3022 w 18201" name="TX66"/>
                <a:gd fmla="*/ 3275 h 8818" name="TY66"/>
                <a:gd fmla="*/ 2928 w 18201" name="TX67"/>
                <a:gd fmla="*/ 3416 h 8818" name="TY67"/>
                <a:gd fmla="*/ 2928 w 18201" name="TX68"/>
                <a:gd fmla="*/ 3416 h 8818" name="TY68"/>
                <a:gd fmla="*/ 2744 w 18201" name="TX69"/>
                <a:gd fmla="*/ 3307 h 8818" name="TY69"/>
                <a:gd fmla="*/ 2682 w 18201" name="TX70"/>
                <a:gd fmla="*/ 3318 h 8818" name="TY70"/>
                <a:gd fmla="*/ 2606 w 18201" name="TX71"/>
                <a:gd fmla="*/ 3614 h 8818" name="TY71"/>
                <a:gd fmla="*/ 2588 w 18201" name="TX72"/>
                <a:gd fmla="*/ 3613 h 8818" name="TY72"/>
                <a:gd fmla="*/ 2398 w 18201" name="TX73"/>
                <a:gd fmla="*/ 3756 h 8818" name="TY73"/>
                <a:gd fmla="*/ 2439 w 18201" name="TX74"/>
                <a:gd fmla="*/ 3918 h 8818" name="TY74"/>
                <a:gd fmla="*/ 2439 w 18201" name="TX75"/>
                <a:gd fmla="*/ 3918 h 8818" name="TY75"/>
                <a:gd fmla="*/ 2373 w 18201" name="TX76"/>
                <a:gd fmla="*/ 3909 h 8818" name="TY76"/>
                <a:gd fmla="*/ 2125 w 18201" name="TX77"/>
                <a:gd fmla="*/ 4085 h 8818" name="TY77"/>
                <a:gd fmla="*/ 2383 w 18201" name="TX78"/>
                <a:gd fmla="*/ 4422 h 8818" name="TY78"/>
                <a:gd fmla="*/ 2383 w 18201" name="TX79"/>
                <a:gd fmla="*/ 4422 h 8818" name="TY79"/>
                <a:gd fmla="*/ 2299 w 18201" name="TX80"/>
                <a:gd fmla="*/ 4676 h 8818" name="TY80"/>
                <a:gd fmla="*/ 2299 w 18201" name="TX81"/>
                <a:gd fmla="*/ 4676 h 8818" name="TY81"/>
                <a:gd fmla="*/ 2240 w 18201" name="TX82"/>
                <a:gd fmla="*/ 4658 h 8818" name="TY82"/>
                <a:gd fmla="*/ 2091 w 18201" name="TX83"/>
                <a:gd fmla="*/ 4796 h 8818" name="TY83"/>
                <a:gd fmla="*/ 1894 w 18201" name="TX84"/>
                <a:gd fmla="*/ 4654 h 8818" name="TY84"/>
                <a:gd fmla="*/ 1763 w 18201" name="TX85"/>
                <a:gd fmla="*/ 4818 h 8818" name="TY85"/>
                <a:gd fmla="*/ 1652 w 18201" name="TX86"/>
                <a:gd fmla="*/ 4777 h 8818" name="TY86"/>
                <a:gd fmla="*/ 1533 w 18201" name="TX87"/>
                <a:gd fmla="*/ 4818 h 8818" name="TY87"/>
                <a:gd fmla="*/ 1533 w 18201" name="TX88"/>
                <a:gd fmla="*/ 5048 h 8818" name="TY88"/>
                <a:gd fmla="*/ 1402 w 18201" name="TX89"/>
                <a:gd fmla="*/ 5146 h 8818" name="TY89"/>
                <a:gd fmla="*/ 1530 w 18201" name="TX90"/>
                <a:gd fmla="*/ 5349 h 8818" name="TY90"/>
                <a:gd fmla="*/ 1530 w 18201" name="TX91"/>
                <a:gd fmla="*/ 5349 h 8818" name="TY91"/>
                <a:gd fmla="*/ 1314 w 18201" name="TX92"/>
                <a:gd fmla="*/ 5278 h 8818" name="TY92"/>
                <a:gd fmla="*/ 1084 w 18201" name="TX93"/>
                <a:gd fmla="*/ 5519 h 8818" name="TY93"/>
                <a:gd fmla="*/ 989 w 18201" name="TX94"/>
                <a:gd fmla="*/ 5490 h 8818" name="TY94"/>
                <a:gd fmla="*/ 811 w 18201" name="TX95"/>
                <a:gd fmla="*/ 5618 h 8818" name="TY95"/>
                <a:gd fmla="*/ 829 w 18201" name="TX96"/>
                <a:gd fmla="*/ 5738 h 8818" name="TY96"/>
                <a:gd fmla="*/ 829 w 18201" name="TX97"/>
                <a:gd fmla="*/ 5738 h 8818" name="TY97"/>
                <a:gd fmla="*/ 716 w 18201" name="TX98"/>
                <a:gd fmla="*/ 5721 h 8818" name="TY98"/>
                <a:gd fmla="*/ 504 w 18201" name="TX99"/>
                <a:gd fmla="*/ 5803 h 8818" name="TY99"/>
                <a:gd fmla="*/ 570 w 18201" name="TX100"/>
                <a:gd fmla="*/ 6250 h 8818" name="TY100"/>
                <a:gd fmla="*/ 570 w 18201" name="TX101"/>
                <a:gd fmla="*/ 6250 h 8818" name="TY101"/>
                <a:gd fmla="*/ 466 w 18201" name="TX102"/>
                <a:gd fmla="*/ 6235 h 8818" name="TY102"/>
                <a:gd fmla="*/ 383 w 18201" name="TX103"/>
                <a:gd fmla="*/ 6241 h 8818" name="TY103"/>
                <a:gd fmla="*/ 469 w 18201" name="TX104"/>
                <a:gd fmla="*/ 6437 h 8818" name="TY104"/>
                <a:gd fmla="*/ 469 w 18201" name="TX105"/>
                <a:gd fmla="*/ 6437 h 8818" name="TY105"/>
                <a:gd fmla="*/ 405 w 18201" name="TX106"/>
                <a:gd fmla="*/ 6423 h 8818" name="TY106"/>
                <a:gd fmla="*/ 121 w 18201" name="TX107"/>
                <a:gd fmla="*/ 6723 h 8818" name="TY107"/>
                <a:gd fmla="*/ 1249 w 18201" name="TX108"/>
                <a:gd fmla="*/ 7720 h 8818" name="TY108"/>
                <a:gd fmla="*/ 8668 w 18201" name="TX109"/>
                <a:gd fmla="*/ 8815 h 8818" name="TY109"/>
                <a:gd fmla="*/ 8803 w 18201" name="TX110"/>
                <a:gd fmla="*/ 8815 h 8818" name="TY110"/>
                <a:gd fmla="*/ 16434 w 18201" name="TX111"/>
                <a:gd fmla="*/ 8081 h 8818" name="TY111"/>
                <a:gd fmla="*/ 18088 w 18201" name="TX112"/>
                <a:gd fmla="*/ 6406 h 8818" name="TY112"/>
                <a:gd fmla="*/ 18054 w 18201" name="TX113"/>
                <a:gd fmla="*/ 5705 h 8818" name="TY113"/>
                <a:gd fmla="*/ 17890 w 18201" name="TX114"/>
                <a:gd fmla="*/ 5606 h 8818" name="TY114"/>
                <a:gd fmla="*/ 17829 w 18201" name="TX115"/>
                <a:gd fmla="*/ 5625 h 8818" name="TY115"/>
                <a:gd fmla="*/ 17829 w 18201" name="TX116"/>
                <a:gd fmla="*/ 5625 h 8818" name="TY116"/>
                <a:gd fmla="*/ 17781 w 18201" name="TX117"/>
                <a:gd fmla="*/ 5333 h 8818" name="TY117"/>
                <a:gd fmla="*/ 17729 w 18201" name="TX118"/>
                <a:gd fmla="*/ 5323 h 8818" name="TY118"/>
                <a:gd fmla="*/ 17551 w 18201" name="TX119"/>
                <a:gd fmla="*/ 5519 h 8818" name="TY119"/>
                <a:gd fmla="*/ 17259 w 18201" name="TX120"/>
                <a:gd fmla="*/ 5332 h 8818" name="TY120"/>
                <a:gd fmla="*/ 17234 w 18201" name="TX121"/>
                <a:gd fmla="*/ 5333 h 8818" name="TY121"/>
                <a:gd fmla="*/ 17321 w 18201" name="TX122"/>
                <a:gd fmla="*/ 5202 h 8818" name="TY122"/>
                <a:gd fmla="*/ 17161 w 18201" name="TX123"/>
                <a:gd fmla="*/ 5128 h 8818" name="TY123"/>
                <a:gd fmla="*/ 17102 w 18201" name="TX124"/>
                <a:gd fmla="*/ 5136 h 8818" name="TY124"/>
                <a:gd fmla="*/ 17168 w 18201" name="TX125"/>
                <a:gd fmla="*/ 4807 h 8818" name="TY125"/>
                <a:gd fmla="*/ 17003 w 18201" name="TX126"/>
                <a:gd fmla="*/ 4730 h 8818" name="TY126"/>
                <a:gd fmla="*/ 16828 w 18201" name="TX127"/>
                <a:gd fmla="*/ 4818 h 8818" name="TY127"/>
                <a:gd fmla="*/ 16642 w 18201" name="TX128"/>
                <a:gd fmla="*/ 4555 h 8818" name="TY128"/>
                <a:gd fmla="*/ 16434 w 18201" name="TX129"/>
                <a:gd fmla="*/ 4796 h 8818" name="TY129"/>
                <a:gd fmla="*/ 16266 w 18201" name="TX130"/>
                <a:gd fmla="*/ 4721 h 8818" name="TY130"/>
                <a:gd fmla="*/ 16007 w 18201" name="TX131"/>
                <a:gd fmla="*/ 4884 h 8818" name="TY131"/>
                <a:gd fmla="*/ 16007 w 18201" name="TX132"/>
                <a:gd fmla="*/ 4884 h 8818" name="TY132"/>
                <a:gd fmla="*/ 15753 w 18201" name="TX133"/>
                <a:gd fmla="*/ 4567 h 8818" name="TY133"/>
                <a:gd fmla="*/ 15753 w 18201" name="TX134"/>
                <a:gd fmla="*/ 4567 h 8818" name="TY134"/>
                <a:gd fmla="*/ 15759 w 18201" name="TX135"/>
                <a:gd fmla="*/ 4567 h 8818" name="TY135"/>
                <a:gd fmla="*/ 15898 w 18201" name="TX136"/>
                <a:gd fmla="*/ 4391 h 8818" name="TY136"/>
                <a:gd fmla="*/ 15756 w 18201" name="TX137"/>
                <a:gd fmla="*/ 4282 h 8818" name="TY137"/>
                <a:gd fmla="*/ 15709 w 18201" name="TX138"/>
                <a:gd fmla="*/ 4290 h 8818" name="TY138"/>
                <a:gd fmla="*/ 15709 w 18201" name="TX139"/>
                <a:gd fmla="*/ 4290 h 8818" name="TY139"/>
                <a:gd fmla="*/ 15777 w 18201" name="TX140"/>
                <a:gd fmla="*/ 3986 h 8818" name="TY140"/>
                <a:gd fmla="*/ 15600 w 18201" name="TX141"/>
                <a:gd fmla="*/ 3895 h 8818" name="TY141"/>
                <a:gd fmla="*/ 15449 w 18201" name="TX142"/>
                <a:gd fmla="*/ 3953 h 8818" name="TY142"/>
                <a:gd fmla="*/ 15281 w 18201" name="TX143"/>
                <a:gd fmla="*/ 3788 h 8818" name="TY143"/>
                <a:gd fmla="*/ 15263 w 18201" name="TX144"/>
                <a:gd fmla="*/ 3789 h 8818" name="TY144"/>
                <a:gd fmla="*/ 15132 w 18201" name="TX145"/>
                <a:gd fmla="*/ 3997 h 8818" name="TY145"/>
                <a:gd fmla="*/ 14930 w 18201" name="TX146"/>
                <a:gd fmla="*/ 3877 h 8818" name="TY146"/>
                <a:gd fmla="*/ 14704 w 18201" name="TX147"/>
                <a:gd fmla="*/ 4030 h 8818" name="TY147"/>
                <a:gd fmla="*/ 14485 w 18201" name="TX148"/>
                <a:gd fmla="*/ 3822 h 8818" name="TY148"/>
                <a:gd fmla="*/ 14584 w 18201" name="TX149"/>
                <a:gd fmla="*/ 3373 h 8818" name="TY149"/>
                <a:gd fmla="*/ 14606 w 18201" name="TX150"/>
                <a:gd fmla="*/ 2968 h 8818" name="TY150"/>
                <a:gd fmla="*/ 14395 w 18201" name="TX151"/>
                <a:gd fmla="*/ 2880 h 8818" name="TY151"/>
                <a:gd fmla="*/ 14200 w 18201" name="TX152"/>
                <a:gd fmla="*/ 2957 h 8818" name="TY152"/>
                <a:gd fmla="*/ 13929 w 18201" name="TX153"/>
                <a:gd fmla="*/ 2753 h 8818" name="TY153"/>
                <a:gd fmla="*/ 13872 w 18201" name="TX154"/>
                <a:gd fmla="*/ 2760 h 8818" name="TY154"/>
                <a:gd fmla="*/ 13664 w 18201" name="TX155"/>
                <a:gd fmla="*/ 3078 h 8818" name="TY155"/>
                <a:gd fmla="*/ 13527 w 18201" name="TX156"/>
                <a:gd fmla="*/ 2933 h 8818" name="TY156"/>
                <a:gd fmla="*/ 13127 w 18201" name="TX157"/>
                <a:gd fmla="*/ 3154 h 8818" name="TY157"/>
                <a:gd fmla="*/ 13292 w 18201" name="TX158"/>
                <a:gd fmla="*/ 2869 h 8818" name="TY158"/>
                <a:gd fmla="*/ 13325 w 18201" name="TX159"/>
                <a:gd fmla="*/ 2771 h 8818" name="TY159"/>
                <a:gd fmla="*/ 13175 w 18201" name="TX160"/>
                <a:gd fmla="*/ 2657 h 8818" name="TY160"/>
                <a:gd fmla="*/ 13139 w 18201" name="TX161"/>
                <a:gd fmla="*/ 2662 h 8818" name="TY161"/>
                <a:gd fmla="*/ 13036 w 18201" name="TX162"/>
                <a:gd fmla="*/ 2726 h 8818" name="TY162"/>
                <a:gd fmla="*/ 13036 w 18201" name="TX163"/>
                <a:gd fmla="*/ 2726 h 8818" name="TY163"/>
                <a:gd fmla="*/ 13084 w 18201" name="TX164"/>
                <a:gd fmla="*/ 2596 h 8818" name="TY164"/>
                <a:gd fmla="*/ 13084 w 18201" name="TX165"/>
                <a:gd fmla="*/ 2552 h 8818" name="TY165"/>
                <a:gd fmla="*/ 13030 w 18201" name="TX166"/>
                <a:gd fmla="*/ 2523 h 8818" name="TY166"/>
                <a:gd fmla="*/ 12996 w 18201" name="TX167"/>
                <a:gd fmla="*/ 2530 h 8818" name="TY167"/>
                <a:gd fmla="*/ 12932 w 18201" name="TX168"/>
                <a:gd fmla="*/ 2614 h 8818" name="TY168"/>
                <a:gd fmla="*/ 12932 w 18201" name="TX169"/>
                <a:gd fmla="*/ 2614 h 8818" name="TY169"/>
                <a:gd fmla="*/ 12821 w 18201" name="TX170"/>
                <a:gd fmla="*/ 2451 h 8818" name="TY170"/>
                <a:gd fmla="*/ 12821 w 18201" name="TX171"/>
                <a:gd fmla="*/ 2451 h 8818" name="TY171"/>
                <a:gd fmla="*/ 12865 w 18201" name="TX172"/>
                <a:gd fmla="*/ 2289 h 8818" name="TY172"/>
                <a:gd fmla="*/ 12732 w 18201" name="TX173"/>
                <a:gd fmla="*/ 2232 h 8818" name="TY173"/>
                <a:gd fmla="*/ 12646 w 18201" name="TX174"/>
                <a:gd fmla="*/ 2245 h 8818" name="TY174"/>
                <a:gd fmla="*/ 12865 w 18201" name="TX175"/>
                <a:gd fmla="*/ 2146 h 8818" name="TY175"/>
                <a:gd fmla="*/ 12974 w 18201" name="TX176"/>
                <a:gd fmla="*/ 2026 h 8818" name="TY176"/>
                <a:gd fmla="*/ 12908 w 18201" name="TX177"/>
                <a:gd fmla="*/ 1923 h 8818" name="TY177"/>
                <a:gd fmla="*/ 12887 w 18201" name="TX178"/>
                <a:gd fmla="*/ 1928 h 8818" name="TY178"/>
                <a:gd fmla="*/ 12942 w 18201" name="TX179"/>
                <a:gd fmla="*/ 1752 h 8818" name="TY179"/>
                <a:gd fmla="*/ 12799 w 18201" name="TX180"/>
                <a:gd fmla="*/ 1643 h 8818" name="TY180"/>
                <a:gd fmla="*/ 12789 w 18201" name="TX181"/>
                <a:gd fmla="*/ 1446 h 8818" name="TY181"/>
                <a:gd fmla="*/ 12580 w 18201" name="TX182"/>
                <a:gd fmla="*/ 1348 h 8818" name="TY182"/>
                <a:gd fmla="*/ 12492 w 18201" name="TX183"/>
                <a:gd fmla="*/ 1304 h 8818" name="TY183"/>
                <a:gd fmla="*/ 12478 w 18201" name="TX184"/>
                <a:gd fmla="*/ 1302 h 8818" name="TY184"/>
                <a:gd fmla="*/ 12394 w 18201" name="TX185"/>
                <a:gd fmla="*/ 1413 h 8818" name="TY185"/>
                <a:gd fmla="*/ 12449 w 18201" name="TX186"/>
                <a:gd fmla="*/ 1567 h 8818" name="TY186"/>
                <a:gd fmla="*/ 12241 w 18201" name="TX187"/>
                <a:gd fmla="*/ 1435 h 8818" name="TY187"/>
                <a:gd fmla="*/ 12120 w 18201" name="TX188"/>
                <a:gd fmla="*/ 1589 h 8818" name="TY188"/>
                <a:gd fmla="*/ 12055 w 18201" name="TX189"/>
                <a:gd fmla="*/ 1774 h 8818" name="TY189"/>
                <a:gd fmla="*/ 11891 w 18201" name="TX190"/>
                <a:gd fmla="*/ 1457 h 8818" name="TY190"/>
                <a:gd fmla="*/ 11989 w 18201" name="TX191"/>
                <a:gd fmla="*/ 1194 h 8818" name="TY191"/>
                <a:gd fmla="*/ 11802 w 18201" name="TX192"/>
                <a:gd fmla="*/ 1083 h 8818" name="TY192"/>
                <a:gd fmla="*/ 11716 w 18201" name="TX193"/>
                <a:gd fmla="*/ 1107 h 8818" name="TY193"/>
                <a:gd fmla="*/ 11554 w 18201" name="TX194"/>
                <a:gd fmla="*/ 986 h 8818" name="TY194"/>
                <a:gd fmla="*/ 11409 w 18201" name="TX195"/>
                <a:gd fmla="*/ 1094 h 8818" name="TY195"/>
                <a:gd fmla="*/ 11409 w 18201" name="TX196"/>
                <a:gd fmla="*/ 1094 h 8818" name="TY196"/>
                <a:gd fmla="*/ 11172 w 18201" name="TX197"/>
                <a:gd fmla="*/ 832 h 8818" name="TY197"/>
                <a:gd fmla="*/ 11157 w 18201" name="TX198"/>
                <a:gd fmla="*/ 833 h 8818" name="TY198"/>
                <a:gd fmla="*/ 10927 w 18201" name="TX199"/>
                <a:gd fmla="*/ 1117 h 8818" name="TY199"/>
                <a:gd fmla="*/ 10697 w 18201" name="TX200"/>
                <a:gd fmla="*/ 964 h 8818" name="TY200"/>
                <a:gd fmla="*/ 10653 w 18201" name="TX201"/>
                <a:gd fmla="*/ 1292 h 8818" name="TY201"/>
                <a:gd fmla="*/ 10368 w 18201" name="TX202"/>
                <a:gd fmla="*/ 1074 h 8818" name="TY202"/>
                <a:gd fmla="*/ 10424 w 18201" name="TX203"/>
                <a:gd fmla="*/ 756 h 8818" name="TY203"/>
                <a:gd fmla="*/ 10277 w 18201" name="TX204"/>
                <a:gd fmla="*/ 551 h 8818" name="TY204"/>
                <a:gd fmla="*/ 10237 w 18201" name="TX205"/>
                <a:gd fmla="*/ 559 h 8818" name="TY205"/>
                <a:gd fmla="*/ 10106 w 18201" name="TX206"/>
                <a:gd fmla="*/ 384 h 8818" name="TY206"/>
                <a:gd fmla="*/ 9887 w 18201" name="TX207"/>
                <a:gd fmla="*/ 526 h 8818" name="TY207"/>
                <a:gd fmla="*/ 9723 w 18201" name="TX208"/>
                <a:gd fmla="*/ 132 h 8818" name="TY208"/>
                <a:gd fmla="*/ 9285 w 18201" name="TX209"/>
                <a:gd fmla="*/ 1 h 8818" name="TY20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</a:cxnLst>
              <a:rect l="l" t="t" r="r" b="b"/>
              <a:pathLst>
                <a:path w="18201" h="8818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1" name="도형 273"/>
            <p:cNvSpPr>
              <a:spLocks/>
            </p:cNvSpPr>
            <p:nvPr/>
          </p:nvSpPr>
          <p:spPr>
            <a:xfrm rot="0">
              <a:off x="5920740" y="1664335"/>
              <a:ext cx="25400" cy="21590"/>
            </a:xfrm>
            <a:custGeom>
              <a:gdLst>
                <a:gd fmla="*/ 541 w 1077" name="TX0"/>
                <a:gd fmla="*/ 1 h 929" name="TY0"/>
                <a:gd fmla="*/ 395 w 1077" name="TX1"/>
                <a:gd fmla="*/ 39 h 929" name="TY1"/>
                <a:gd fmla="*/ 334 w 1077" name="TX2"/>
                <a:gd fmla="*/ 84 h 929" name="TY2"/>
                <a:gd fmla="*/ 334 w 1077" name="TX3"/>
                <a:gd fmla="*/ 84 h 929" name="TY3"/>
                <a:gd fmla="*/ 44 w 1077" name="TX4"/>
                <a:gd fmla="*/ 596 h 929" name="TY4"/>
                <a:gd fmla="*/ 100 w 1077" name="TX5"/>
                <a:gd fmla="*/ 684 h 929" name="TY5"/>
                <a:gd fmla="*/ 297 w 1077" name="TX6"/>
                <a:gd fmla="*/ 761 h 929" name="TY6"/>
                <a:gd fmla="*/ 482 w 1077" name="TX7"/>
                <a:gd fmla="*/ 926 h 929" name="TY7"/>
                <a:gd fmla="*/ 494 w 1077" name="TX8"/>
                <a:gd fmla="*/ 925 h 929" name="TY8"/>
                <a:gd fmla="*/ 669 w 1077" name="TX9"/>
                <a:gd fmla="*/ 827 h 929" name="TY9"/>
                <a:gd fmla="*/ 698 w 1077" name="TX10"/>
                <a:gd fmla="*/ 822 h 929" name="TY10"/>
                <a:gd fmla="*/ 767 w 1077" name="TX11"/>
                <a:gd fmla="*/ 837 h 929" name="TY11"/>
                <a:gd fmla="*/ 822 w 1077" name="TX12"/>
                <a:gd fmla="*/ 844 h 929" name="TY12"/>
                <a:gd fmla="*/ 1008 w 1077" name="TX13"/>
                <a:gd fmla="*/ 750 h 929" name="TY13"/>
                <a:gd fmla="*/ 1041 w 1077" name="TX14"/>
                <a:gd fmla="*/ 498 h 929" name="TY14"/>
                <a:gd fmla="*/ 932 w 1077" name="TX15"/>
                <a:gd fmla="*/ 356 h 929" name="TY15"/>
                <a:gd fmla="*/ 767 w 1077" name="TX16"/>
                <a:gd fmla="*/ 93 h 929" name="TY16"/>
                <a:gd fmla="*/ 541 w 1077" name="TX17"/>
                <a:gd fmla="*/ 1 h 929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077" h="929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2" name="도형 274"/>
            <p:cNvSpPr>
              <a:spLocks/>
            </p:cNvSpPr>
            <p:nvPr/>
          </p:nvSpPr>
          <p:spPr>
            <a:xfrm rot="0">
              <a:off x="5734685" y="1659890"/>
              <a:ext cx="30480" cy="24130"/>
            </a:xfrm>
            <a:custGeom>
              <a:gdLst>
                <a:gd fmla="*/ 741 w 1329" name="TX0"/>
                <a:gd fmla="*/ 1 h 1025" name="TY0"/>
                <a:gd fmla="*/ 241 w 1329" name="TX1"/>
                <a:gd fmla="*/ 144 h 1025" name="TY1"/>
                <a:gd fmla="*/ 351 w 1329" name="TX2"/>
                <a:gd fmla="*/ 144 h 1025" name="TY2"/>
                <a:gd fmla="*/ 12 w 1329" name="TX3"/>
                <a:gd fmla="*/ 516 h 1025" name="TY3"/>
                <a:gd fmla="*/ 12 w 1329" name="TX4"/>
                <a:gd fmla="*/ 603 h 1025" name="TY4"/>
                <a:gd fmla="*/ 144 w 1329" name="TX5"/>
                <a:gd fmla="*/ 683 h 1025" name="TY5"/>
                <a:gd fmla="*/ 175 w 1329" name="TX6"/>
                <a:gd fmla="*/ 680 h 1025" name="TY6"/>
                <a:gd fmla="*/ 286 w 1329" name="TX7"/>
                <a:gd fmla="*/ 678 h 1025" name="TY7"/>
                <a:gd fmla="*/ 384 w 1329" name="TX8"/>
                <a:gd fmla="*/ 691 h 1025" name="TY8"/>
                <a:gd fmla="*/ 428 w 1329" name="TX9"/>
                <a:gd fmla="*/ 998 h 1025" name="TY9"/>
                <a:gd fmla="*/ 527 w 1329" name="TX10"/>
                <a:gd fmla="*/ 1022 h 1025" name="TY10"/>
                <a:gd fmla="*/ 756 w 1329" name="TX11"/>
                <a:gd fmla="*/ 921 h 1025" name="TY11"/>
                <a:gd fmla="*/ 898 w 1329" name="TX12"/>
                <a:gd fmla="*/ 779 h 1025" name="TY12"/>
                <a:gd fmla="*/ 1063 w 1329" name="TX13"/>
                <a:gd fmla="*/ 735 h 1025" name="TY13"/>
                <a:gd fmla="*/ 1248 w 1329" name="TX14"/>
                <a:gd fmla="*/ 275 h 1025" name="TY14"/>
                <a:gd fmla="*/ 778 w 1329" name="TX15"/>
                <a:gd fmla="*/ 2 h 1025" name="TY15"/>
                <a:gd fmla="*/ 741 w 1329" name="TX16"/>
                <a:gd fmla="*/ 1 h 102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329" h="1025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3" name="도형 275"/>
            <p:cNvSpPr>
              <a:spLocks/>
            </p:cNvSpPr>
            <p:nvPr/>
          </p:nvSpPr>
          <p:spPr>
            <a:xfrm rot="0">
              <a:off x="5695950" y="1655445"/>
              <a:ext cx="25400" cy="21590"/>
            </a:xfrm>
            <a:custGeom>
              <a:gdLst>
                <a:gd fmla="*/ 708 w 1077" name="TX0"/>
                <a:gd fmla="*/ 1 h 916" name="TY0"/>
                <a:gd fmla="*/ 537 w 1077" name="TX1"/>
                <a:gd fmla="*/ 32 h 916" name="TY1"/>
                <a:gd fmla="*/ 351 w 1077" name="TX2"/>
                <a:gd fmla="*/ 54 h 916" name="TY2"/>
                <a:gd fmla="*/ 329 w 1077" name="TX3"/>
                <a:gd fmla="*/ 197 h 916" name="TY3"/>
                <a:gd fmla="*/ 276 w 1077" name="TX4"/>
                <a:gd fmla="*/ 167 h 916" name="TY4"/>
                <a:gd fmla="*/ 176 w 1077" name="TX5"/>
                <a:gd fmla="*/ 207 h 916" name="TY5"/>
                <a:gd fmla="*/ 34 w 1077" name="TX6"/>
                <a:gd fmla="*/ 372 h 916" name="TY6"/>
                <a:gd fmla="*/ 44 w 1077" name="TX7"/>
                <a:gd fmla="*/ 579 h 916" name="TY7"/>
                <a:gd fmla="*/ 137 w 1077" name="TX8"/>
                <a:gd fmla="*/ 619 h 916" name="TY8"/>
                <a:gd fmla="*/ 203 w 1077" name="TX9"/>
                <a:gd fmla="*/ 600 h 916" name="TY9"/>
                <a:gd fmla="*/ 203 w 1077" name="TX10"/>
                <a:gd fmla="*/ 600 h 916" name="TY10"/>
                <a:gd fmla="*/ 275 w 1077" name="TX11"/>
                <a:gd fmla="*/ 897 h 916" name="TY11"/>
                <a:gd fmla="*/ 353 w 1077" name="TX12"/>
                <a:gd fmla="*/ 913 h 916" name="TY12"/>
                <a:gd fmla="*/ 844 w 1077" name="TX13"/>
                <a:gd fmla="*/ 744 h 916" name="TY13"/>
                <a:gd fmla="*/ 942 w 1077" name="TX14"/>
                <a:gd fmla="*/ 744 h 916" name="TY14"/>
                <a:gd fmla="*/ 1073 w 1077" name="TX15"/>
                <a:gd fmla="*/ 579 h 916" name="TY15"/>
                <a:gd fmla="*/ 1041 w 1077" name="TX16"/>
                <a:gd fmla="*/ 372 h 916" name="TY16"/>
                <a:gd fmla="*/ 778 w 1077" name="TX17"/>
                <a:gd fmla="*/ 10 h 916" name="TY17"/>
                <a:gd fmla="*/ 708 w 1077" name="TX18"/>
                <a:gd fmla="*/ 1 h 91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77" h="916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4" name="도형 276"/>
            <p:cNvSpPr>
              <a:spLocks/>
            </p:cNvSpPr>
            <p:nvPr/>
          </p:nvSpPr>
          <p:spPr>
            <a:xfrm rot="0">
              <a:off x="5645785" y="1646555"/>
              <a:ext cx="21590" cy="19050"/>
            </a:xfrm>
            <a:custGeom>
              <a:gdLst>
                <a:gd fmla="*/ 642 w 891" name="TX0"/>
                <a:gd fmla="*/ 0 h 775" name="TY0"/>
                <a:gd fmla="*/ 613 w 891" name="TX1"/>
                <a:gd fmla="*/ 2 h 775" name="TY1"/>
                <a:gd fmla="*/ 362 w 891" name="TX2"/>
                <a:gd fmla="*/ 123 h 775" name="TY2"/>
                <a:gd fmla="*/ 460 w 891" name="TX3"/>
                <a:gd fmla="*/ 2 h 775" name="TY3"/>
                <a:gd fmla="*/ 460 w 891" name="TX4"/>
                <a:gd fmla="*/ 2 h 775" name="TY4"/>
                <a:gd fmla="*/ 143 w 891" name="TX5"/>
                <a:gd fmla="*/ 111 h 775" name="TY5"/>
                <a:gd fmla="*/ 44 w 891" name="TX6"/>
                <a:gd fmla="*/ 407 h 775" name="TY6"/>
                <a:gd fmla="*/ 205 w 891" name="TX7"/>
                <a:gd fmla="*/ 517 h 775" name="TY7"/>
                <a:gd fmla="*/ 318 w 891" name="TX8"/>
                <a:gd fmla="*/ 462 h 775" name="TY8"/>
                <a:gd fmla="*/ 471 w 891" name="TX9"/>
                <a:gd fmla="*/ 714 h 775" name="TY9"/>
                <a:gd fmla="*/ 619 w 891" name="TX10"/>
                <a:gd fmla="*/ 772 h 775" name="TY10"/>
                <a:gd fmla="*/ 723 w 891" name="TX11"/>
                <a:gd fmla="*/ 714 h 775" name="TY11"/>
                <a:gd fmla="*/ 625 w 891" name="TX12"/>
                <a:gd fmla="*/ 429 h 775" name="TY12"/>
                <a:gd fmla="*/ 844 w 891" name="TX13"/>
                <a:gd fmla="*/ 133 h 775" name="TY13"/>
                <a:gd fmla="*/ 642 w 891" name="TX14"/>
                <a:gd fmla="*/ 0 h 77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891" h="775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5" name="도형 277"/>
            <p:cNvSpPr>
              <a:spLocks/>
            </p:cNvSpPr>
            <p:nvPr/>
          </p:nvSpPr>
          <p:spPr>
            <a:xfrm rot="0">
              <a:off x="5796280" y="1667510"/>
              <a:ext cx="33020" cy="21590"/>
            </a:xfrm>
            <a:custGeom>
              <a:gdLst>
                <a:gd fmla="*/ 608 w 1405" name="TX0"/>
                <a:gd fmla="*/ 1 h 922" name="TY0"/>
                <a:gd fmla="*/ 427 w 1405" name="TX1"/>
                <a:gd fmla="*/ 177 h 922" name="TY1"/>
                <a:gd fmla="*/ 460 w 1405" name="TX2"/>
                <a:gd fmla="*/ 286 h 922" name="TY2"/>
                <a:gd fmla="*/ 482 w 1405" name="TX3"/>
                <a:gd fmla="*/ 302 h 922" name="TY3"/>
                <a:gd fmla="*/ 482 w 1405" name="TX4"/>
                <a:gd fmla="*/ 302 h 922" name="TY4"/>
                <a:gd fmla="*/ 350 w 1405" name="TX5"/>
                <a:gd fmla="*/ 342 h 922" name="TY5"/>
                <a:gd fmla="*/ 298 w 1405" name="TX6"/>
                <a:gd fmla="*/ 336 h 922" name="TY6"/>
                <a:gd fmla="*/ 22 w 1405" name="TX7"/>
                <a:gd fmla="*/ 571 h 922" name="TY7"/>
                <a:gd fmla="*/ 252 w 1405" name="TX8"/>
                <a:gd fmla="*/ 911 h 922" name="TY8"/>
                <a:gd fmla="*/ 320 w 1405" name="TX9"/>
                <a:gd fmla="*/ 918 h 922" name="TY9"/>
                <a:gd fmla="*/ 625 w 1405" name="TX10"/>
                <a:gd fmla="*/ 736 h 922" name="TY10"/>
                <a:gd fmla="*/ 703 w 1405" name="TX11"/>
                <a:gd fmla="*/ 665 h 922" name="TY11"/>
                <a:gd fmla="*/ 723 w 1405" name="TX12"/>
                <a:gd fmla="*/ 670 h 922" name="TY12"/>
                <a:gd fmla="*/ 745 w 1405" name="TX13"/>
                <a:gd fmla="*/ 692 h 922" name="TY13"/>
                <a:gd fmla="*/ 969 w 1405" name="TX14"/>
                <a:gd fmla="*/ 792 h 922" name="TY14"/>
                <a:gd fmla="*/ 1172 w 1405" name="TX15"/>
                <a:gd fmla="*/ 758 h 922" name="TY15"/>
                <a:gd fmla="*/ 1358 w 1405" name="TX16"/>
                <a:gd fmla="*/ 670 h 922" name="TY16"/>
                <a:gd fmla="*/ 1358 w 1405" name="TX17"/>
                <a:gd fmla="*/ 483 h 922" name="TY17"/>
                <a:gd fmla="*/ 1243 w 1405" name="TX18"/>
                <a:gd fmla="*/ 432 h 922" name="TY18"/>
                <a:gd fmla="*/ 1172 w 1405" name="TX19"/>
                <a:gd fmla="*/ 451 h 922" name="TY19"/>
                <a:gd fmla="*/ 1172 w 1405" name="TX20"/>
                <a:gd fmla="*/ 177 h 922" name="TY20"/>
                <a:gd fmla="*/ 991 w 1405" name="TX21"/>
                <a:gd fmla="*/ 23 h 922" name="TY21"/>
                <a:gd fmla="*/ 975 w 1405" name="TX22"/>
                <a:gd fmla="*/ 24 h 922" name="TY22"/>
                <a:gd fmla="*/ 778 w 1405" name="TX23"/>
                <a:gd fmla="*/ 199 h 922" name="TY23"/>
                <a:gd fmla="*/ 625 w 1405" name="TX24"/>
                <a:gd fmla="*/ 2 h 922" name="TY24"/>
                <a:gd fmla="*/ 608 w 1405" name="TX25"/>
                <a:gd fmla="*/ 1 h 922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405" h="922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6" name="도형 278"/>
            <p:cNvSpPr>
              <a:spLocks/>
            </p:cNvSpPr>
            <p:nvPr/>
          </p:nvSpPr>
          <p:spPr>
            <a:xfrm rot="0">
              <a:off x="5834380" y="1671955"/>
              <a:ext cx="22860" cy="19050"/>
            </a:xfrm>
            <a:custGeom>
              <a:gdLst>
                <a:gd fmla="*/ 597 w 968" name="TX0"/>
                <a:gd fmla="*/ 1 h 797" name="TY0"/>
                <a:gd fmla="*/ 258 w 968" name="TX1"/>
                <a:gd fmla="*/ 223 h 797" name="TY1"/>
                <a:gd fmla="*/ 258 w 968" name="TX2"/>
                <a:gd fmla="*/ 223 h 797" name="TY2"/>
                <a:gd fmla="*/ 12 w 968" name="TX3"/>
                <a:gd fmla="*/ 517 h 797" name="TY3"/>
                <a:gd fmla="*/ 1 w 968" name="TX4"/>
                <a:gd fmla="*/ 561 h 797" name="TY4"/>
                <a:gd fmla="*/ 78 w 968" name="TX5"/>
                <a:gd fmla="*/ 583 h 797" name="TY5"/>
                <a:gd fmla="*/ 90 w 968" name="TX6"/>
                <a:gd fmla="*/ 582 h 797" name="TY6"/>
                <a:gd fmla="*/ 341 w 968" name="TX7"/>
                <a:gd fmla="*/ 758 h 797" name="TY7"/>
                <a:gd fmla="*/ 458 w 968" name="TX8"/>
                <a:gd fmla="*/ 794 h 797" name="TY8"/>
                <a:gd fmla="*/ 713 w 968" name="TX9"/>
                <a:gd fmla="*/ 561 h 797" name="TY9"/>
                <a:gd fmla="*/ 793 w 968" name="TX10"/>
                <a:gd fmla="*/ 589 h 797" name="TY10"/>
                <a:gd fmla="*/ 888 w 968" name="TX11"/>
                <a:gd fmla="*/ 551 h 797" name="TY11"/>
                <a:gd fmla="*/ 954 w 968" name="TX12"/>
                <a:gd fmla="*/ 386 h 797" name="TY12"/>
                <a:gd fmla="*/ 636 w 968" name="TX13"/>
                <a:gd fmla="*/ 3 h 797" name="TY13"/>
                <a:gd fmla="*/ 597 w 968" name="TX14"/>
                <a:gd fmla="*/ 1 h 79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68" h="797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7" name="도형 279"/>
            <p:cNvSpPr>
              <a:spLocks/>
            </p:cNvSpPr>
            <p:nvPr/>
          </p:nvSpPr>
          <p:spPr>
            <a:xfrm rot="0">
              <a:off x="5720080" y="1580515"/>
              <a:ext cx="26670" cy="27940"/>
            </a:xfrm>
            <a:custGeom>
              <a:gdLst>
                <a:gd fmla="*/ 551 w 1120" name="TX0"/>
                <a:gd fmla="*/ 1 h 1202" name="TY0"/>
                <a:gd fmla="*/ 526 w 1120" name="TX1"/>
                <a:gd fmla="*/ 3 h 1202" name="TY1"/>
                <a:gd fmla="*/ 388 w 1120" name="TX2"/>
                <a:gd fmla="*/ 247 h 1202" name="TY2"/>
                <a:gd fmla="*/ 388 w 1120" name="TX3"/>
                <a:gd fmla="*/ 247 h 1202" name="TY3"/>
                <a:gd fmla="*/ 274 w 1120" name="TX4"/>
                <a:gd fmla="*/ 191 h 1202" name="TY4"/>
                <a:gd fmla="*/ 231 w 1120" name="TX5"/>
                <a:gd fmla="*/ 200 h 1202" name="TY5"/>
                <a:gd fmla="*/ 132 w 1120" name="TX6"/>
                <a:gd fmla="*/ 397 h 1202" name="TY6"/>
                <a:gd fmla="*/ 241 w 1120" name="TX7"/>
                <a:gd fmla="*/ 606 h 1202" name="TY7"/>
                <a:gd fmla="*/ 197 w 1120" name="TX8"/>
                <a:gd fmla="*/ 650 h 1202" name="TY8"/>
                <a:gd fmla="*/ 132 w 1120" name="TX9"/>
                <a:gd fmla="*/ 1087 h 1202" name="TY9"/>
                <a:gd fmla="*/ 450 w 1120" name="TX10"/>
                <a:gd fmla="*/ 1198 h 1202" name="TY10"/>
                <a:gd fmla="*/ 635 w 1120" name="TX11"/>
                <a:gd fmla="*/ 1175 h 1202" name="TY11"/>
                <a:gd fmla="*/ 953 w 1120" name="TX12"/>
                <a:gd fmla="*/ 1010 h 1202" name="TY12"/>
                <a:gd fmla="*/ 1106 w 1120" name="TX13"/>
                <a:gd fmla="*/ 813 h 1202" name="TY13"/>
                <a:gd fmla="*/ 975 w 1120" name="TX14"/>
                <a:gd fmla="*/ 628 h 1202" name="TY14"/>
                <a:gd fmla="*/ 1019 w 1120" name="TX15"/>
                <a:gd fmla="*/ 310 h 1202" name="TY15"/>
                <a:gd fmla="*/ 815 w 1120" name="TX16"/>
                <a:gd fmla="*/ 207 h 1202" name="TY16"/>
                <a:gd fmla="*/ 701 w 1120" name="TX17"/>
                <a:gd fmla="*/ 233 h 1202" name="TY17"/>
                <a:gd fmla="*/ 551 w 1120" name="TX18"/>
                <a:gd fmla="*/ 1 h 1202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120" h="1202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8" name="도형 280"/>
            <p:cNvSpPr>
              <a:spLocks/>
            </p:cNvSpPr>
            <p:nvPr/>
          </p:nvSpPr>
          <p:spPr>
            <a:xfrm rot="0">
              <a:off x="5770245" y="1597025"/>
              <a:ext cx="27940" cy="29210"/>
            </a:xfrm>
            <a:custGeom>
              <a:gdLst>
                <a:gd fmla="*/ 527 w 1187" name="TX0"/>
                <a:gd fmla="*/ 1 h 1263" name="TY0"/>
                <a:gd fmla="*/ 373 w 1187" name="TX1"/>
                <a:gd fmla="*/ 55 h 1263" name="TY1"/>
                <a:gd fmla="*/ 318 w 1187" name="TX2"/>
                <a:gd fmla="*/ 187 h 1263" name="TY2"/>
                <a:gd fmla="*/ 252 w 1187" name="TX3"/>
                <a:gd fmla="*/ 230 h 1263" name="TY3"/>
                <a:gd fmla="*/ 351 w 1187" name="TX4"/>
                <a:gd fmla="*/ 505 h 1263" name="TY4"/>
                <a:gd fmla="*/ 209 w 1187" name="TX5"/>
                <a:gd fmla="*/ 461 h 1263" name="TY5"/>
                <a:gd fmla="*/ 33 w 1187" name="TX6"/>
                <a:gd fmla="*/ 559 h 1263" name="TY6"/>
                <a:gd fmla="*/ 121 w 1187" name="TX7"/>
                <a:gd fmla="*/ 855 h 1263" name="TY7"/>
                <a:gd fmla="*/ 132 w 1187" name="TX8"/>
                <a:gd fmla="*/ 855 h 1263" name="TY8"/>
                <a:gd fmla="*/ 198 w 1187" name="TX9"/>
                <a:gd fmla="*/ 1172 h 1263" name="TY9"/>
                <a:gd fmla="*/ 505 w 1187" name="TX10"/>
                <a:gd fmla="*/ 1260 h 1263" name="TY10"/>
                <a:gd fmla="*/ 548 w 1187" name="TX11"/>
                <a:gd fmla="*/ 1260 h 1263" name="TY11"/>
                <a:gd fmla="*/ 1030 w 1187" name="TX12"/>
                <a:gd fmla="*/ 1183 h 1263" name="TY12"/>
                <a:gd fmla="*/ 1128 w 1187" name="TX13"/>
                <a:gd fmla="*/ 1128 h 1263" name="TY13"/>
                <a:gd fmla="*/ 1140 w 1187" name="TX14"/>
                <a:gd fmla="*/ 931 h 1263" name="TY14"/>
                <a:gd fmla="*/ 975 w 1187" name="TX15"/>
                <a:gd fmla="*/ 811 h 1263" name="TY15"/>
                <a:gd fmla="*/ 1140 w 1187" name="TX16"/>
                <a:gd fmla="*/ 690 h 1263" name="TY16"/>
                <a:gd fmla="*/ 1096 w 1187" name="TX17"/>
                <a:gd fmla="*/ 493 h 1263" name="TY17"/>
                <a:gd fmla="*/ 943 w 1187" name="TX18"/>
                <a:gd fmla="*/ 340 h 1263" name="TY18"/>
                <a:gd fmla="*/ 975 w 1187" name="TX19"/>
                <a:gd fmla="*/ 264 h 1263" name="TY19"/>
                <a:gd fmla="*/ 986 w 1187" name="TX20"/>
                <a:gd fmla="*/ 230 h 1263" name="TY20"/>
                <a:gd fmla="*/ 887 w 1187" name="TX21"/>
                <a:gd fmla="*/ 12 h 1263" name="TY21"/>
                <a:gd fmla="*/ 855 w 1187" name="TX22"/>
                <a:gd fmla="*/ 1 h 1263" name="TY22"/>
                <a:gd fmla="*/ 724 w 1187" name="TX23"/>
                <a:gd fmla="*/ 89 h 1263" name="TY23"/>
                <a:gd fmla="*/ 527 w 1187" name="TX24"/>
                <a:gd fmla="*/ 1 h 1263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87" h="1263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9" name="도형 281"/>
            <p:cNvSpPr>
              <a:spLocks/>
            </p:cNvSpPr>
            <p:nvPr/>
          </p:nvSpPr>
          <p:spPr>
            <a:xfrm rot="0">
              <a:off x="5803265" y="1585595"/>
              <a:ext cx="29210" cy="29210"/>
            </a:xfrm>
            <a:custGeom>
              <a:gdLst>
                <a:gd fmla="*/ 592 w 1252" name="TX0"/>
                <a:gd fmla="*/ 0 h 1252" name="TY0"/>
                <a:gd fmla="*/ 559 w 1252" name="TX1"/>
                <a:gd fmla="*/ 176 h 1252" name="TY1"/>
                <a:gd fmla="*/ 625 w 1252" name="TX2"/>
                <a:gd fmla="*/ 537 h 1252" name="TY2"/>
                <a:gd fmla="*/ 44 w 1252" name="TX3"/>
                <a:gd fmla="*/ 1095 h 1252" name="TY3"/>
                <a:gd fmla="*/ 1 w 1252" name="TX4"/>
                <a:gd fmla="*/ 1095 h 1252" name="TY4"/>
                <a:gd fmla="*/ 132 w 1252" name="TX5"/>
                <a:gd fmla="*/ 1193 h 1252" name="TY5"/>
                <a:gd fmla="*/ 362 w 1252" name="TX6"/>
                <a:gd fmla="*/ 1237 h 1252" name="TY6"/>
                <a:gd fmla="*/ 581 w 1252" name="TX7"/>
                <a:gd fmla="*/ 1205 h 1252" name="TY7"/>
                <a:gd fmla="*/ 691 w 1252" name="TX8"/>
                <a:gd fmla="*/ 1183 h 1252" name="TY8"/>
                <a:gd fmla="*/ 713 w 1252" name="TX9"/>
                <a:gd fmla="*/ 1183 h 1252" name="TY9"/>
                <a:gd fmla="*/ 811 w 1252" name="TX10"/>
                <a:gd fmla="*/ 1215 h 1252" name="TY10"/>
                <a:gd fmla="*/ 997 w 1252" name="TX11"/>
                <a:gd fmla="*/ 1249 h 1252" name="TY11"/>
                <a:gd fmla="*/ 1107 w 1252" name="TX12"/>
                <a:gd fmla="*/ 1237 h 1252" name="TY12"/>
                <a:gd fmla="*/ 1161 w 1252" name="TX13"/>
                <a:gd fmla="*/ 1215 h 1252" name="TY13"/>
                <a:gd fmla="*/ 1194 w 1252" name="TX14"/>
                <a:gd fmla="*/ 974 h 1252" name="TY14"/>
                <a:gd fmla="*/ 1205 w 1252" name="TX15"/>
                <a:gd fmla="*/ 964 h 1252" name="TY15"/>
                <a:gd fmla="*/ 1107 w 1252" name="TX16"/>
                <a:gd fmla="*/ 865 h 1252" name="TY16"/>
                <a:gd fmla="*/ 1183 w 1252" name="TX17"/>
                <a:gd fmla="*/ 460 h 1252" name="TY17"/>
                <a:gd fmla="*/ 975 w 1252" name="TX18"/>
                <a:gd fmla="*/ 339 h 1252" name="TY18"/>
                <a:gd fmla="*/ 833 w 1252" name="TX19"/>
                <a:gd fmla="*/ 417 h 1252" name="TY19"/>
                <a:gd fmla="*/ 592 w 1252" name="TX20"/>
                <a:gd fmla="*/ 0 h 1252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2" h="1252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0" name="도형 282"/>
            <p:cNvSpPr>
              <a:spLocks/>
            </p:cNvSpPr>
            <p:nvPr/>
          </p:nvSpPr>
          <p:spPr>
            <a:xfrm rot="0">
              <a:off x="5835650" y="1565275"/>
              <a:ext cx="7620" cy="6350"/>
            </a:xfrm>
            <a:custGeom>
              <a:gdLst>
                <a:gd fmla="*/ 198 w 278" name="TX0"/>
                <a:gd fmla="*/ 1 h 201" name="TY0"/>
                <a:gd fmla="*/ 198 w 278" name="TX1"/>
                <a:gd fmla="*/ 1 h 201" name="TY1"/>
                <a:gd fmla="*/ 121 w 278" name="TX2"/>
                <a:gd fmla="*/ 176 h 201" name="TY2"/>
                <a:gd fmla="*/ 1 w 278" name="TX3"/>
                <a:gd fmla="*/ 186 h 201" name="TY3"/>
                <a:gd fmla="*/ 132 w 278" name="TX4"/>
                <a:gd fmla="*/ 198 h 201" name="TY4"/>
                <a:gd fmla="*/ 263 w 278" name="TX5"/>
                <a:gd fmla="*/ 186 h 201" name="TY5"/>
                <a:gd fmla="*/ 275 w 278" name="TX6"/>
                <a:gd fmla="*/ 154 h 201" name="TY6"/>
                <a:gd fmla="*/ 198 w 278" name="TX7"/>
                <a:gd fmla="*/ 1 h 20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78" h="201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1" name="도형 283"/>
            <p:cNvSpPr>
              <a:spLocks/>
            </p:cNvSpPr>
            <p:nvPr/>
          </p:nvSpPr>
          <p:spPr>
            <a:xfrm rot="0">
              <a:off x="5843905" y="1588770"/>
              <a:ext cx="30480" cy="26670"/>
            </a:xfrm>
            <a:custGeom>
              <a:gdLst>
                <a:gd fmla="*/ 487 w 1304" name="TX0"/>
                <a:gd fmla="*/ 0 h 1146" name="TY0"/>
                <a:gd fmla="*/ 471 w 1304" name="TX1"/>
                <a:gd fmla="*/ 1 h 1146" name="TY1"/>
                <a:gd fmla="*/ 285 w 1304" name="TX2"/>
                <a:gd fmla="*/ 188 h 1146" name="TY2"/>
                <a:gd fmla="*/ 274 w 1304" name="TX3"/>
                <a:gd fmla="*/ 341 h 1146" name="TY3"/>
                <a:gd fmla="*/ 98 w 1304" name="TX4"/>
                <a:gd fmla="*/ 549 h 1146" name="TY4"/>
                <a:gd fmla="*/ 175 w 1304" name="TX5"/>
                <a:gd fmla="*/ 933 h 1146" name="TY5"/>
                <a:gd fmla="*/ 288 w 1304" name="TX6"/>
                <a:gd fmla="*/ 958 h 1146" name="TY6"/>
                <a:gd fmla="*/ 398 w 1304" name="TX7"/>
                <a:gd fmla="*/ 936 h 1146" name="TY7"/>
                <a:gd fmla="*/ 398 w 1304" name="TX8"/>
                <a:gd fmla="*/ 936 h 1146" name="TY8"/>
                <a:gd fmla="*/ 416 w 1304" name="TX9"/>
                <a:gd fmla="*/ 1020 h 1146" name="TY9"/>
                <a:gd fmla="*/ 660 w 1304" name="TX10"/>
                <a:gd fmla="*/ 1142 h 1146" name="TY10"/>
                <a:gd fmla="*/ 701 w 1304" name="TX11"/>
                <a:gd fmla="*/ 1140 h 1146" name="TY11"/>
                <a:gd fmla="*/ 909 w 1304" name="TX12"/>
                <a:gd fmla="*/ 976 h 1146" name="TY12"/>
                <a:gd fmla="*/ 1017 w 1304" name="TX13"/>
                <a:gd fmla="*/ 1003 h 1146" name="TY13"/>
                <a:gd fmla="*/ 1281 w 1304" name="TX14"/>
                <a:gd fmla="*/ 790 h 1146" name="TY14"/>
                <a:gd fmla="*/ 1018 w 1304" name="TX15"/>
                <a:gd fmla="*/ 490 h 1146" name="TY15"/>
                <a:gd fmla="*/ 1003 w 1304" name="TX16"/>
                <a:gd fmla="*/ 491 h 1146" name="TY16"/>
                <a:gd fmla="*/ 1003 w 1304" name="TX17"/>
                <a:gd fmla="*/ 491 h 1146" name="TY17"/>
                <a:gd fmla="*/ 1018 w 1304" name="TX18"/>
                <a:gd fmla="*/ 385 h 1146" name="TY18"/>
                <a:gd fmla="*/ 832 w 1304" name="TX19"/>
                <a:gd fmla="*/ 111 h 1146" name="TY19"/>
                <a:gd fmla="*/ 758 w 1304" name="TX20"/>
                <a:gd fmla="*/ 97 h 1146" name="TY20"/>
                <a:gd fmla="*/ 657 w 1304" name="TX21"/>
                <a:gd fmla="*/ 121 h 1146" name="TY21"/>
                <a:gd fmla="*/ 657 w 1304" name="TX22"/>
                <a:gd fmla="*/ 121 h 1146" name="TY22"/>
                <a:gd fmla="*/ 487 w 1304" name="TX23"/>
                <a:gd fmla="*/ 0 h 114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304" h="1146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2" name="도형 284"/>
            <p:cNvSpPr>
              <a:spLocks/>
            </p:cNvSpPr>
            <p:nvPr/>
          </p:nvSpPr>
          <p:spPr>
            <a:xfrm rot="0">
              <a:off x="5929630" y="1577975"/>
              <a:ext cx="33020" cy="35560"/>
            </a:xfrm>
            <a:custGeom>
              <a:gdLst>
                <a:gd fmla="*/ 718 w 1417" name="TX0"/>
                <a:gd fmla="*/ 1 h 1513" name="TY0"/>
                <a:gd fmla="*/ 658 w 1417" name="TX1"/>
                <a:gd fmla="*/ 8 h 1513" name="TY1"/>
                <a:gd fmla="*/ 446 w 1417" name="TX2"/>
                <a:gd fmla="*/ 253 h 1513" name="TY2"/>
                <a:gd fmla="*/ 446 w 1417" name="TX3"/>
                <a:gd fmla="*/ 253 h 1513" name="TY3"/>
                <a:gd fmla="*/ 340 w 1417" name="TX4"/>
                <a:gd fmla="*/ 172 h 1513" name="TY4"/>
                <a:gd fmla="*/ 132 w 1417" name="TX5"/>
                <a:gd fmla="*/ 282 h 1513" name="TY5"/>
                <a:gd fmla="*/ 154 w 1417" name="TX6"/>
                <a:gd fmla="*/ 742 h 1513" name="TY6"/>
                <a:gd fmla="*/ 307 w 1417" name="TX7"/>
                <a:gd fmla="*/ 1453 h 1513" name="TY7"/>
                <a:gd fmla="*/ 472 w 1417" name="TX8"/>
                <a:gd fmla="*/ 1508 h 1513" name="TY8"/>
                <a:gd fmla="*/ 497 w 1417" name="TX9"/>
                <a:gd fmla="*/ 1509 h 1513" name="TY9"/>
                <a:gd fmla="*/ 778 w 1417" name="TX10"/>
                <a:gd fmla="*/ 1343 h 1513" name="TY10"/>
                <a:gd fmla="*/ 822 w 1417" name="TX11"/>
                <a:gd fmla="*/ 1289 h 1513" name="TY11"/>
                <a:gd fmla="*/ 857 w 1417" name="TX12"/>
                <a:gd fmla="*/ 1275 h 1513" name="TY12"/>
                <a:gd fmla="*/ 954 w 1417" name="TX13"/>
                <a:gd fmla="*/ 1311 h 1513" name="TY13"/>
                <a:gd fmla="*/ 1015 w 1417" name="TX14"/>
                <a:gd fmla="*/ 1322 h 1513" name="TY14"/>
                <a:gd fmla="*/ 1139 w 1417" name="TX15"/>
                <a:gd fmla="*/ 1278 h 1513" name="TY15"/>
                <a:gd fmla="*/ 1117 w 1417" name="TX16"/>
                <a:gd fmla="*/ 1102 h 1513" name="TY16"/>
                <a:gd fmla="*/ 1402 w 1417" name="TX17"/>
                <a:gd fmla="*/ 840 h 1513" name="TY17"/>
                <a:gd fmla="*/ 1194 w 1417" name="TX18"/>
                <a:gd fmla="*/ 511 h 1513" name="TY18"/>
                <a:gd fmla="*/ 1249 w 1417" name="TX19"/>
                <a:gd fmla="*/ 326 h 1513" name="TY19"/>
                <a:gd fmla="*/ 1173 w 1417" name="TX20"/>
                <a:gd fmla="*/ 150 h 1513" name="TY20"/>
                <a:gd fmla="*/ 1107 w 1417" name="TX21"/>
                <a:gd fmla="*/ 135 h 1513" name="TY21"/>
                <a:gd fmla="*/ 997 w 1417" name="TX22"/>
                <a:gd fmla="*/ 205 h 1513" name="TY22"/>
                <a:gd fmla="*/ 718 w 1417" name="TX23"/>
                <a:gd fmla="*/ 1 h 1513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7" h="1513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3" name="도형 285"/>
            <p:cNvSpPr>
              <a:spLocks/>
            </p:cNvSpPr>
            <p:nvPr/>
          </p:nvSpPr>
          <p:spPr>
            <a:xfrm rot="0">
              <a:off x="5823585" y="1637665"/>
              <a:ext cx="35560" cy="31750"/>
            </a:xfrm>
            <a:custGeom>
              <a:gdLst>
                <a:gd fmla="*/ 307 w 1548" name="TX0"/>
                <a:gd fmla="*/ 0 h 1339" name="TY0"/>
                <a:gd fmla="*/ 99 w 1548" name="TX1"/>
                <a:gd fmla="*/ 175 h 1339" name="TY1"/>
                <a:gd fmla="*/ 45 w 1548" name="TX2"/>
                <a:gd fmla="*/ 449 h 1339" name="TY2"/>
                <a:gd fmla="*/ 23 w 1548" name="TX3"/>
                <a:gd fmla="*/ 646 h 1339" name="TY3"/>
                <a:gd fmla="*/ 33 w 1548" name="TX4"/>
                <a:gd fmla="*/ 920 h 1339" name="TY4"/>
                <a:gd fmla="*/ 208 w 1548" name="TX5"/>
                <a:gd fmla="*/ 1084 h 1339" name="TY5"/>
                <a:gd fmla="*/ 264 w 1548" name="TX6"/>
                <a:gd fmla="*/ 1029 h 1339" name="TY6"/>
                <a:gd fmla="*/ 318 w 1548" name="TX7"/>
                <a:gd fmla="*/ 1215 h 1339" name="TY7"/>
                <a:gd fmla="*/ 340 w 1548" name="TX8"/>
                <a:gd fmla="*/ 1227 h 1339" name="TY8"/>
                <a:gd fmla="*/ 405 w 1548" name="TX9"/>
                <a:gd fmla="*/ 1237 h 1339" name="TY9"/>
                <a:gd fmla="*/ 461 w 1548" name="TX10"/>
                <a:gd fmla="*/ 1237 h 1339" name="TY10"/>
                <a:gd fmla="*/ 548 w 1548" name="TX11"/>
                <a:gd fmla="*/ 1227 h 1339" name="TY11"/>
                <a:gd fmla="*/ 953 w 1548" name="TX12"/>
                <a:gd fmla="*/ 1281 h 1339" name="TY12"/>
                <a:gd fmla="*/ 1183 w 1548" name="TX13"/>
                <a:gd fmla="*/ 1336 h 1339" name="TY13"/>
                <a:gd fmla="*/ 1194 w 1548" name="TX14"/>
                <a:gd fmla="*/ 1336 h 1339" name="TY14"/>
                <a:gd fmla="*/ 1380 w 1548" name="TX15"/>
                <a:gd fmla="*/ 1193 h 1339" name="TY15"/>
                <a:gd fmla="*/ 1337 w 1548" name="TX16"/>
                <a:gd fmla="*/ 1084 h 1339" name="TY16"/>
                <a:gd fmla="*/ 1512 w 1548" name="TX17"/>
                <a:gd fmla="*/ 930 h 1339" name="TY17"/>
                <a:gd fmla="*/ 1402 w 1548" name="TX18"/>
                <a:gd fmla="*/ 613 h 1339" name="TY18"/>
                <a:gd fmla="*/ 1194 w 1548" name="TX19"/>
                <a:gd fmla="*/ 526 h 1339" name="TY19"/>
                <a:gd fmla="*/ 1074 w 1548" name="TX20"/>
                <a:gd fmla="*/ 570 h 1339" name="TY20"/>
                <a:gd fmla="*/ 975 w 1548" name="TX21"/>
                <a:gd fmla="*/ 44 h 1339" name="TY21"/>
                <a:gd fmla="*/ 855 w 1548" name="TX22"/>
                <a:gd fmla="*/ 22 h 1339" name="TY22"/>
                <a:gd fmla="*/ 537 w 1548" name="TX23"/>
                <a:gd fmla="*/ 219 h 1339" name="TY23"/>
                <a:gd fmla="*/ 329 w 1548" name="TX24"/>
                <a:gd fmla="*/ 0 h 133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548" h="1339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4" name="도형 286"/>
            <p:cNvSpPr>
              <a:spLocks/>
            </p:cNvSpPr>
            <p:nvPr/>
          </p:nvSpPr>
          <p:spPr>
            <a:xfrm rot="0">
              <a:off x="5859145" y="1624965"/>
              <a:ext cx="21590" cy="24130"/>
            </a:xfrm>
            <a:custGeom>
              <a:gdLst>
                <a:gd fmla="*/ 292 w 879" name="TX0"/>
                <a:gd fmla="*/ 1 h 1025" name="TY0"/>
                <a:gd fmla="*/ 76 w 879" name="TX1"/>
                <a:gd fmla="*/ 112 h 1025" name="TY1"/>
                <a:gd fmla="*/ 110 w 879" name="TX2"/>
                <a:gd fmla="*/ 462 h 1025" name="TY2"/>
                <a:gd fmla="*/ 66 w 879" name="TX3"/>
                <a:gd fmla="*/ 462 h 1025" name="TY3"/>
                <a:gd fmla="*/ 44 w 879" name="TX4"/>
                <a:gd fmla="*/ 779 h 1025" name="TY4"/>
                <a:gd fmla="*/ 98 w 879" name="TX5"/>
                <a:gd fmla="*/ 910 h 1025" name="TY5"/>
                <a:gd fmla="*/ 159 w 879" name="TX6"/>
                <a:gd fmla="*/ 930 h 1025" name="TY6"/>
                <a:gd fmla="*/ 230 w 879" name="TX7"/>
                <a:gd fmla="*/ 888 h 1025" name="TY7"/>
                <a:gd fmla="*/ 531 w 879" name="TX8"/>
                <a:gd fmla="*/ 1021 h 1025" name="TY8"/>
                <a:gd fmla="*/ 558 w 879" name="TX9"/>
                <a:gd fmla="*/ 1020 h 1025" name="TY9"/>
                <a:gd fmla="*/ 766 w 879" name="TX10"/>
                <a:gd fmla="*/ 790 h 1025" name="TY10"/>
                <a:gd fmla="*/ 755 w 879" name="TX11"/>
                <a:gd fmla="*/ 735 h 1025" name="TY11"/>
                <a:gd fmla="*/ 777 w 879" name="TX12"/>
                <a:gd fmla="*/ 659 h 1025" name="TY12"/>
                <a:gd fmla="*/ 865 w 879" name="TX13"/>
                <a:gd fmla="*/ 374 h 1025" name="TY13"/>
                <a:gd fmla="*/ 679 w 879" name="TX14"/>
                <a:gd fmla="*/ 166 h 1025" name="TY14"/>
                <a:gd fmla="*/ 549 w 879" name="TX15"/>
                <a:gd fmla="*/ 233 h 1025" name="TY15"/>
                <a:gd fmla="*/ 549 w 879" name="TX16"/>
                <a:gd fmla="*/ 233 h 1025" name="TY16"/>
                <a:gd fmla="*/ 416 w 879" name="TX17"/>
                <a:gd fmla="*/ 34 h 1025" name="TY17"/>
                <a:gd fmla="*/ 292 w 879" name="TX18"/>
                <a:gd fmla="*/ 1 h 102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79" h="1025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5" name="도형 287"/>
            <p:cNvSpPr>
              <a:spLocks/>
            </p:cNvSpPr>
            <p:nvPr/>
          </p:nvSpPr>
          <p:spPr>
            <a:xfrm rot="0">
              <a:off x="5841365" y="1558290"/>
              <a:ext cx="31750" cy="27940"/>
            </a:xfrm>
            <a:custGeom>
              <a:gdLst>
                <a:gd fmla="*/ 706 w 1394" name="TX0"/>
                <a:gd fmla="*/ 1 h 1190" name="TY0"/>
                <a:gd fmla="*/ 515 w 1394" name="TX1"/>
                <a:gd fmla="*/ 70 h 1190" name="TY1"/>
                <a:gd fmla="*/ 422 w 1394" name="TX2"/>
                <a:gd fmla="*/ 326 h 1190" name="TY2"/>
                <a:gd fmla="*/ 422 w 1394" name="TX3"/>
                <a:gd fmla="*/ 326 h 1190" name="TY3"/>
                <a:gd fmla="*/ 255 w 1394" name="TX4"/>
                <a:gd fmla="*/ 248 h 1190" name="TY4"/>
                <a:gd fmla="*/ 198 w 1394" name="TX5"/>
                <a:gd fmla="*/ 256 h 1190" name="TY5"/>
                <a:gd fmla="*/ 11 w 1394" name="TX6"/>
                <a:gd fmla="*/ 519 h 1190" name="TY6"/>
                <a:gd fmla="*/ 99 w 1394" name="TX7"/>
                <a:gd fmla="*/ 847 h 1190" name="TY7"/>
                <a:gd fmla="*/ 176 w 1394" name="TX8"/>
                <a:gd fmla="*/ 979 h 1190" name="TY8"/>
                <a:gd fmla="*/ 220 w 1394" name="TX9"/>
                <a:gd fmla="*/ 1077 h 1190" name="TY9"/>
                <a:gd fmla="*/ 537 w 1394" name="TX10"/>
                <a:gd fmla="*/ 1186 h 1190" name="TY10"/>
                <a:gd fmla="*/ 975 w 1394" name="TX11"/>
                <a:gd fmla="*/ 1132 h 1190" name="TY11"/>
                <a:gd fmla="*/ 1216 w 1394" name="TX12"/>
                <a:gd fmla="*/ 804 h 1190" name="TY12"/>
                <a:gd fmla="*/ 1347 w 1394" name="TX13"/>
                <a:gd fmla="*/ 507 h 1190" name="TY13"/>
                <a:gd fmla="*/ 1122 w 1394" name="TX14"/>
                <a:gd fmla="*/ 357 h 1190" name="TY14"/>
                <a:gd fmla="*/ 1062 w 1394" name="TX15"/>
                <a:gd fmla="*/ 366 h 1190" name="TY15"/>
                <a:gd fmla="*/ 877 w 1394" name="TX16"/>
                <a:gd fmla="*/ 48 h 1190" name="TY16"/>
                <a:gd fmla="*/ 706 w 1394" name="TX17"/>
                <a:gd fmla="*/ 1 h 119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394" h="1190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6" name="도형 288"/>
            <p:cNvSpPr>
              <a:spLocks/>
            </p:cNvSpPr>
            <p:nvPr/>
          </p:nvSpPr>
          <p:spPr>
            <a:xfrm rot="0">
              <a:off x="5851525" y="1527175"/>
              <a:ext cx="12700" cy="20320"/>
            </a:xfrm>
            <a:custGeom>
              <a:gdLst>
                <a:gd fmla="*/ 45 w 540" name="TX0"/>
                <a:gd fmla="*/ 1 h 847" name="TY0"/>
                <a:gd fmla="*/ 11 w 540" name="TX1"/>
                <a:gd fmla="*/ 121 h 847" name="TY1"/>
                <a:gd fmla="*/ 55 w 540" name="TX2"/>
                <a:gd fmla="*/ 384 h 847" name="TY2"/>
                <a:gd fmla="*/ 33 w 540" name="TX3"/>
                <a:gd fmla="*/ 406 h 847" name="TY3"/>
                <a:gd fmla="*/ 55 w 540" name="TX4"/>
                <a:gd fmla="*/ 417 h 847" name="TY4"/>
                <a:gd fmla="*/ 220 w 540" name="TX5"/>
                <a:gd fmla="*/ 778 h 847" name="TY5"/>
                <a:gd fmla="*/ 537 w 540" name="TX6"/>
                <a:gd fmla="*/ 843 h 847" name="TY6"/>
                <a:gd fmla="*/ 504 w 540" name="TX7"/>
                <a:gd fmla="*/ 461 h 847" name="TY7"/>
                <a:gd fmla="*/ 504 w 540" name="TX8"/>
                <a:gd fmla="*/ 461 h 847" name="TY8"/>
                <a:gd fmla="*/ 405 w 540" name="TX9"/>
                <a:gd fmla="*/ 505 h 847" name="TY9"/>
                <a:gd fmla="*/ 242 w 540" name="TX10"/>
                <a:gd fmla="*/ 406 h 847" name="TY10"/>
                <a:gd fmla="*/ 132 w 540" name="TX11"/>
                <a:gd fmla="*/ 110 h 847" name="TY11"/>
                <a:gd fmla="*/ 45 w 540" name="TX12"/>
                <a:gd fmla="*/ 1 h 84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40" h="847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7" name="도형 289"/>
            <p:cNvSpPr>
              <a:spLocks/>
            </p:cNvSpPr>
            <p:nvPr/>
          </p:nvSpPr>
          <p:spPr>
            <a:xfrm rot="0">
              <a:off x="5880100" y="1528445"/>
              <a:ext cx="25400" cy="27940"/>
            </a:xfrm>
            <a:custGeom>
              <a:gdLst>
                <a:gd fmla="*/ 582 w 1066" name="TX0"/>
                <a:gd fmla="*/ 0 h 1198" name="TY0"/>
                <a:gd fmla="*/ 559 w 1066" name="TX1"/>
                <a:gd fmla="*/ 1 h 1198" name="TY1"/>
                <a:gd fmla="*/ 369 w 1066" name="TX2"/>
                <a:gd fmla="*/ 182 h 1198" name="TY2"/>
                <a:gd fmla="*/ 369 w 1066" name="TX3"/>
                <a:gd fmla="*/ 182 h 1198" name="TY3"/>
                <a:gd fmla="*/ 252 w 1066" name="TX4"/>
                <a:gd fmla="*/ 23 h 1198" name="TY4"/>
                <a:gd fmla="*/ 143 w 1066" name="TX5"/>
                <a:gd fmla="*/ 89 h 1198" name="TY5"/>
                <a:gd fmla="*/ 77 w 1066" name="TX6"/>
                <a:gd fmla="*/ 593 h 1198" name="TY6"/>
                <a:gd fmla="*/ 55 w 1066" name="TX7"/>
                <a:gd fmla="*/ 604 h 1198" name="TY7"/>
                <a:gd fmla="*/ 154 w 1066" name="TX8"/>
                <a:gd fmla="*/ 1052 h 1198" name="TY8"/>
                <a:gd fmla="*/ 285 w 1066" name="TX9"/>
                <a:gd fmla="*/ 1184 h 1198" name="TY9"/>
                <a:gd fmla="*/ 342 w 1066" name="TX10"/>
                <a:gd fmla="*/ 1194 h 1198" name="TY10"/>
                <a:gd fmla="*/ 449 w 1066" name="TX11"/>
                <a:gd fmla="*/ 1140 h 1198" name="TY11"/>
                <a:gd fmla="*/ 482 w 1066" name="TX12"/>
                <a:gd fmla="*/ 1042 h 1198" name="TY12"/>
                <a:gd fmla="*/ 679 w 1066" name="TX13"/>
                <a:gd fmla="*/ 998 h 1198" name="TY13"/>
                <a:gd fmla="*/ 778 w 1066" name="TX14"/>
                <a:gd fmla="*/ 932 h 1198" name="TY14"/>
                <a:gd fmla="*/ 931 w 1066" name="TX15"/>
                <a:gd fmla="*/ 790 h 1198" name="TY15"/>
                <a:gd fmla="*/ 1062 w 1066" name="TX16"/>
                <a:gd fmla="*/ 571 h 1198" name="TY16"/>
                <a:gd fmla="*/ 947 w 1066" name="TX17"/>
                <a:gd fmla="*/ 460 h 1198" name="TY17"/>
                <a:gd fmla="*/ 887 w 1066" name="TX18"/>
                <a:gd fmla="*/ 494 h 1198" name="TY18"/>
                <a:gd fmla="*/ 843 w 1066" name="TX19"/>
                <a:gd fmla="*/ 155 h 1198" name="TY19"/>
                <a:gd fmla="*/ 582 w 1066" name="TX20"/>
                <a:gd fmla="*/ 0 h 119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6" h="1198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8" name="도형 290"/>
            <p:cNvSpPr>
              <a:spLocks/>
            </p:cNvSpPr>
            <p:nvPr/>
          </p:nvSpPr>
          <p:spPr>
            <a:xfrm rot="0">
              <a:off x="5901690" y="1589405"/>
              <a:ext cx="6350" cy="7620"/>
            </a:xfrm>
            <a:custGeom>
              <a:gdLst>
                <a:gd fmla="*/ 154 w 201" name="TX0"/>
                <a:gd fmla="*/ 1 h 289" name="TY0"/>
                <a:gd fmla="*/ 44 w 201" name="TX1"/>
                <a:gd fmla="*/ 121 h 289" name="TY1"/>
                <a:gd fmla="*/ 0 w 201" name="TX2"/>
                <a:gd fmla="*/ 285 h 289" name="TY2"/>
                <a:gd fmla="*/ 44 w 201" name="TX3"/>
                <a:gd fmla="*/ 252 h 289" name="TY3"/>
                <a:gd fmla="*/ 165 w 201" name="TX4"/>
                <a:gd fmla="*/ 11 h 289" name="TY4"/>
                <a:gd fmla="*/ 154 w 201" name="TX5"/>
                <a:gd fmla="*/ 1 h 28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01" h="289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9" name="도형 291"/>
            <p:cNvSpPr>
              <a:spLocks/>
            </p:cNvSpPr>
            <p:nvPr/>
          </p:nvSpPr>
          <p:spPr>
            <a:xfrm rot="0">
              <a:off x="5864225" y="1545590"/>
              <a:ext cx="24130" cy="22860"/>
            </a:xfrm>
            <a:custGeom>
              <a:gdLst>
                <a:gd fmla="*/ 362 w 1044" name="TX0"/>
                <a:gd fmla="*/ 1 h 1001" name="TY0"/>
                <a:gd fmla="*/ 307 w 1044" name="TX1"/>
                <a:gd fmla="*/ 78 h 1001" name="TY1"/>
                <a:gd fmla="*/ 154 w 1044" name="TX2"/>
                <a:gd fmla="*/ 143 h 1001" name="TY2"/>
                <a:gd fmla="*/ 121 w 1044" name="TX3"/>
                <a:gd fmla="*/ 132 h 1001" name="TY3"/>
                <a:gd fmla="*/ 44 w 1044" name="TX4"/>
                <a:gd fmla="*/ 614 h 1001" name="TY4"/>
                <a:gd fmla="*/ 66 w 1044" name="TX5"/>
                <a:gd fmla="*/ 713 h 1001" name="TY5"/>
                <a:gd fmla="*/ 44 w 1044" name="TX6"/>
                <a:gd fmla="*/ 800 h 1001" name="TY6"/>
                <a:gd fmla="*/ 78 w 1044" name="TX7"/>
                <a:gd fmla="*/ 954 h 1001" name="TY7"/>
                <a:gd fmla="*/ 209 w 1044" name="TX8"/>
                <a:gd fmla="*/ 997 h 1001" name="TY8"/>
                <a:gd fmla="*/ 778 w 1044" name="TX9"/>
                <a:gd fmla="*/ 723 h 1001" name="TY9"/>
                <a:gd fmla="*/ 1041 w 1044" name="TX10"/>
                <a:gd fmla="*/ 658 h 1001" name="TY10"/>
                <a:gd fmla="*/ 986 w 1044" name="TX11"/>
                <a:gd fmla="*/ 592 h 1001" name="TY11"/>
                <a:gd fmla="*/ 997 w 1044" name="TX12"/>
                <a:gd fmla="*/ 482 h 1001" name="TY12"/>
                <a:gd fmla="*/ 997 w 1044" name="TX13"/>
                <a:gd fmla="*/ 428 h 1001" name="TY13"/>
                <a:gd fmla="*/ 789 w 1044" name="TX14"/>
                <a:gd fmla="*/ 231 h 1001" name="TY14"/>
                <a:gd fmla="*/ 734 w 1044" name="TX15"/>
                <a:gd fmla="*/ 241 h 1001" name="TY15"/>
                <a:gd fmla="*/ 603 w 1044" name="TX16"/>
                <a:gd fmla="*/ 154 h 1001" name="TY16"/>
                <a:gd fmla="*/ 494 w 1044" name="TX17"/>
                <a:gd fmla="*/ 231 h 1001" name="TY17"/>
                <a:gd fmla="*/ 362 w 1044" name="TX18"/>
                <a:gd fmla="*/ 1 h 100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44" h="1001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0" name="도형 292"/>
            <p:cNvSpPr>
              <a:spLocks/>
            </p:cNvSpPr>
            <p:nvPr/>
          </p:nvSpPr>
          <p:spPr>
            <a:xfrm rot="0">
              <a:off x="5866130" y="1566545"/>
              <a:ext cx="5080" cy="3810"/>
            </a:xfrm>
            <a:custGeom>
              <a:gdLst>
                <a:gd fmla="*/ 1 w 135" name="TX0"/>
                <a:gd fmla="*/ 1 h 114" name="TY0"/>
                <a:gd fmla="*/ 99 w 135" name="TX1"/>
                <a:gd fmla="*/ 99 h 114" name="TY1"/>
                <a:gd fmla="*/ 110 w 135" name="TX2"/>
                <a:gd fmla="*/ 110 h 114" name="TY2"/>
                <a:gd fmla="*/ 132 w 135" name="TX3"/>
                <a:gd fmla="*/ 44 h 114" name="TY3"/>
                <a:gd fmla="*/ 1 w 135" name="TX4"/>
                <a:gd fmla="*/ 1 h 11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" h="114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1" name="도형 293"/>
            <p:cNvSpPr>
              <a:spLocks/>
            </p:cNvSpPr>
            <p:nvPr/>
          </p:nvSpPr>
          <p:spPr>
            <a:xfrm rot="0">
              <a:off x="5721350" y="1625600"/>
              <a:ext cx="25400" cy="30480"/>
            </a:xfrm>
            <a:custGeom>
              <a:gdLst>
                <a:gd fmla="*/ 176 w 1056" name="TX0"/>
                <a:gd fmla="*/ 0 h 1296" name="TY0"/>
                <a:gd fmla="*/ 67 w 1056" name="TX1"/>
                <a:gd fmla="*/ 44 h 1296" name="TY1"/>
                <a:gd fmla="*/ 1 w 1056" name="TX2"/>
                <a:gd fmla="*/ 241 h 1296" name="TY2"/>
                <a:gd fmla="*/ 89 w 1056" name="TX3"/>
                <a:gd fmla="*/ 515 h 1296" name="TY3"/>
                <a:gd fmla="*/ 154 w 1056" name="TX4"/>
                <a:gd fmla="*/ 494 h 1296" name="TY4"/>
                <a:gd fmla="*/ 341 w 1056" name="TX5"/>
                <a:gd fmla="*/ 789 h 1296" name="TY5"/>
                <a:gd fmla="*/ 363 w 1056" name="TX6"/>
                <a:gd fmla="*/ 789 h 1296" name="TY6"/>
                <a:gd fmla="*/ 505 w 1056" name="TX7"/>
                <a:gd fmla="*/ 997 h 1296" name="TY7"/>
                <a:gd fmla="*/ 702 w 1056" name="TX8"/>
                <a:gd fmla="*/ 1292 h 1296" name="TY8"/>
                <a:gd fmla="*/ 943 w 1056" name="TX9"/>
                <a:gd fmla="*/ 1139 h 1296" name="TY9"/>
                <a:gd fmla="*/ 954 w 1056" name="TX10"/>
                <a:gd fmla="*/ 1139 h 1296" name="TY10"/>
                <a:gd fmla="*/ 1042 w 1056" name="TX11"/>
                <a:gd fmla="*/ 866 h 1296" name="TY11"/>
                <a:gd fmla="*/ 1052 w 1056" name="TX12"/>
                <a:gd fmla="*/ 854 h 1296" name="TY12"/>
                <a:gd fmla="*/ 745 w 1056" name="TX13"/>
                <a:gd fmla="*/ 657 h 1296" name="TY13"/>
                <a:gd fmla="*/ 669 w 1056" name="TX14"/>
                <a:gd fmla="*/ 669 h 1296" name="TY14"/>
                <a:gd fmla="*/ 767 w 1056" name="TX15"/>
                <a:gd fmla="*/ 406 h 1296" name="TY15"/>
                <a:gd fmla="*/ 614 w 1056" name="TX16"/>
                <a:gd fmla="*/ 198 h 1296" name="TY16"/>
                <a:gd fmla="*/ 592 w 1056" name="TX17"/>
                <a:gd fmla="*/ 198 h 1296" name="TY17"/>
                <a:gd fmla="*/ 395 w 1056" name="TX18"/>
                <a:gd fmla="*/ 340 h 1296" name="TY18"/>
                <a:gd fmla="*/ 329 w 1056" name="TX19"/>
                <a:gd fmla="*/ 66 h 1296" name="TY19"/>
                <a:gd fmla="*/ 176 w 1056" name="TX20"/>
                <a:gd fmla="*/ 0 h 129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56" h="1296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2" name="도형 294"/>
            <p:cNvSpPr>
              <a:spLocks/>
            </p:cNvSpPr>
            <p:nvPr/>
          </p:nvSpPr>
          <p:spPr>
            <a:xfrm rot="0">
              <a:off x="5687060" y="1598930"/>
              <a:ext cx="6350" cy="6350"/>
            </a:xfrm>
            <a:custGeom>
              <a:gdLst>
                <a:gd fmla="*/ 154 w 212" name="TX0"/>
                <a:gd fmla="*/ 0 h 212" name="TY0"/>
                <a:gd fmla="*/ 88 w 212" name="TX1"/>
                <a:gd fmla="*/ 11 h 212" name="TY1"/>
                <a:gd fmla="*/ 12 w 212" name="TX2"/>
                <a:gd fmla="*/ 154 h 212" name="TY2"/>
                <a:gd fmla="*/ 0 w 212" name="TX3"/>
                <a:gd fmla="*/ 198 h 212" name="TY3"/>
                <a:gd fmla="*/ 0 w 212" name="TX4"/>
                <a:gd fmla="*/ 208 h 212" name="TY4"/>
                <a:gd fmla="*/ 143 w 212" name="TX5"/>
                <a:gd fmla="*/ 77 h 212" name="TY5"/>
                <a:gd fmla="*/ 209 w 212" name="TX6"/>
                <a:gd fmla="*/ 88 h 212" name="TY6"/>
                <a:gd fmla="*/ 165 w 212" name="TX7"/>
                <a:gd fmla="*/ 0 h 21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2" h="212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3" name="도형 295"/>
            <p:cNvSpPr>
              <a:spLocks/>
            </p:cNvSpPr>
            <p:nvPr/>
          </p:nvSpPr>
          <p:spPr>
            <a:xfrm rot="0">
              <a:off x="5687060" y="1598930"/>
              <a:ext cx="26670" cy="27940"/>
            </a:xfrm>
            <a:custGeom>
              <a:gdLst>
                <a:gd fmla="*/ 623 w 1174" name="TX0"/>
                <a:gd fmla="*/ 0 h 1198" name="TY0"/>
                <a:gd fmla="*/ 426 w 1174" name="TX1"/>
                <a:gd fmla="*/ 231 h 1198" name="TY1"/>
                <a:gd fmla="*/ 197 w 1174" name="TX2"/>
                <a:gd fmla="*/ 55 h 1198" name="TY2"/>
                <a:gd fmla="*/ 175 w 1174" name="TX3"/>
                <a:gd fmla="*/ 55 h 1198" name="TY3"/>
                <a:gd fmla="*/ 219 w 1174" name="TX4"/>
                <a:gd fmla="*/ 143 h 1198" name="TY4"/>
                <a:gd fmla="*/ 153 w 1174" name="TX5"/>
                <a:gd fmla="*/ 132 h 1198" name="TY5"/>
                <a:gd fmla="*/ 10 w 1174" name="TX6"/>
                <a:gd fmla="*/ 263 h 1198" name="TY6"/>
                <a:gd fmla="*/ 10 w 1174" name="TX7"/>
                <a:gd fmla="*/ 253 h 1198" name="TY7"/>
                <a:gd fmla="*/ 10 w 1174" name="TX8"/>
                <a:gd fmla="*/ 253 h 1198" name="TY8"/>
                <a:gd fmla="*/ 69 w 1174" name="TX9"/>
                <a:gd fmla="*/ 588 h 1198" name="TY9"/>
                <a:gd fmla="*/ 69 w 1174" name="TX10"/>
                <a:gd fmla="*/ 588 h 1198" name="TY10"/>
                <a:gd fmla="*/ 65 w 1174" name="TX11"/>
                <a:gd fmla="*/ 581 h 1198" name="TY11"/>
                <a:gd fmla="*/ 65 w 1174" name="TX12"/>
                <a:gd fmla="*/ 581 h 1198" name="TY12"/>
                <a:gd fmla="*/ 76 w 1174" name="TX13"/>
                <a:gd fmla="*/ 1073 h 1198" name="TY13"/>
                <a:gd fmla="*/ 109 w 1174" name="TX14"/>
                <a:gd fmla="*/ 1161 h 1198" name="TY14"/>
                <a:gd fmla="*/ 229 w 1174" name="TX15"/>
                <a:gd fmla="*/ 1194 h 1198" name="TY15"/>
                <a:gd fmla="*/ 558 w 1174" name="TX16"/>
                <a:gd fmla="*/ 1194 h 1198" name="TY16"/>
                <a:gd fmla="*/ 898 w 1174" name="TX17"/>
                <a:gd fmla="*/ 1128 h 1198" name="TY17"/>
                <a:gd fmla="*/ 974 w 1174" name="TX18"/>
                <a:gd fmla="*/ 876 h 1198" name="TY18"/>
                <a:gd fmla="*/ 1039 w 1174" name="TX19"/>
                <a:gd fmla="*/ 844 h 1198" name="TY19"/>
                <a:gd fmla="*/ 963 w 1174" name="TX20"/>
                <a:gd fmla="*/ 394 h 1198" name="TY20"/>
                <a:gd fmla="*/ 886 w 1174" name="TX21"/>
                <a:gd fmla="*/ 351 h 1198" name="TY21"/>
                <a:gd fmla="*/ 876 w 1174" name="TX22"/>
                <a:gd fmla="*/ 274 h 1198" name="TY22"/>
                <a:gd fmla="*/ 635 w 1174" name="TX23"/>
                <a:gd fmla="*/ 0 h 1198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174" h="1198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4" name="도형 296"/>
            <p:cNvSpPr>
              <a:spLocks/>
            </p:cNvSpPr>
            <p:nvPr/>
          </p:nvSpPr>
          <p:spPr>
            <a:xfrm rot="0">
              <a:off x="5720080" y="1569085"/>
              <a:ext cx="5080" cy="3810"/>
            </a:xfrm>
            <a:custGeom>
              <a:gdLst>
                <a:gd fmla="*/ 1 w 146" name="TX0"/>
                <a:gd fmla="*/ 0 h 113" name="TY0"/>
                <a:gd fmla="*/ 66 w 146" name="TX1"/>
                <a:gd fmla="*/ 98 h 113" name="TY1"/>
                <a:gd fmla="*/ 88 w 146" name="TX2"/>
                <a:gd fmla="*/ 110 h 113" name="TY2"/>
                <a:gd fmla="*/ 143 w 146" name="TX3"/>
                <a:gd fmla="*/ 44 h 113" name="TY3"/>
                <a:gd fmla="*/ 1 w 146" name="TX4"/>
                <a:gd fmla="*/ 0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6" h="113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5" name="도형 297"/>
            <p:cNvSpPr>
              <a:spLocks/>
            </p:cNvSpPr>
            <p:nvPr/>
          </p:nvSpPr>
          <p:spPr>
            <a:xfrm rot="0">
              <a:off x="5718810" y="1561465"/>
              <a:ext cx="26670" cy="26670"/>
            </a:xfrm>
            <a:custGeom>
              <a:gdLst>
                <a:gd fmla="*/ 275 w 1154" name="TX0"/>
                <a:gd fmla="*/ 0 h 1154" name="TY0"/>
                <a:gd fmla="*/ 187 w 1154" name="TX1"/>
                <a:gd fmla="*/ 22 h 1154" name="TY1"/>
                <a:gd fmla="*/ 78 w 1154" name="TX2"/>
                <a:gd fmla="*/ 340 h 1154" name="TY2"/>
                <a:gd fmla="*/ 220 w 1154" name="TX3"/>
                <a:gd fmla="*/ 384 h 1154" name="TY3"/>
                <a:gd fmla="*/ 165 w 1154" name="TX4"/>
                <a:gd fmla="*/ 450 h 1154" name="TY4"/>
                <a:gd fmla="*/ 253 w 1154" name="TX5"/>
                <a:gd fmla="*/ 471 h 1154" name="TY5"/>
                <a:gd fmla="*/ 290 w 1154" name="TX6"/>
                <a:gd fmla="*/ 467 h 1154" name="TY6"/>
                <a:gd fmla="*/ 290 w 1154" name="TX7"/>
                <a:gd fmla="*/ 467 h 1154" name="TY7"/>
                <a:gd fmla="*/ 253 w 1154" name="TX8"/>
                <a:gd fmla="*/ 504 h 1154" name="TY8"/>
                <a:gd fmla="*/ 1 w 1154" name="TX9"/>
                <a:gd fmla="*/ 832 h 1154" name="TY9"/>
                <a:gd fmla="*/ 143 w 1154" name="TX10"/>
                <a:gd fmla="*/ 1117 h 1154" name="TY10"/>
                <a:gd fmla="*/ 241 w 1154" name="TX11"/>
                <a:gd fmla="*/ 1150 h 1154" name="TY11"/>
                <a:gd fmla="*/ 319 w 1154" name="TX12"/>
                <a:gd fmla="*/ 1073 h 1154" name="TY12"/>
                <a:gd fmla="*/ 362 w 1154" name="TX13"/>
                <a:gd fmla="*/ 1063 h 1154" name="TY13"/>
                <a:gd fmla="*/ 428 w 1154" name="TX14"/>
                <a:gd fmla="*/ 1073 h 1154" name="TY14"/>
                <a:gd fmla="*/ 439 w 1154" name="TX15"/>
                <a:gd fmla="*/ 1051 h 1154" name="TY15"/>
                <a:gd fmla="*/ 482 w 1154" name="TX16"/>
                <a:gd fmla="*/ 986 h 1154" name="TY16"/>
                <a:gd fmla="*/ 494 w 1154" name="TX17"/>
                <a:gd fmla="*/ 986 h 1154" name="TY17"/>
                <a:gd fmla="*/ 614 w 1154" name="TX18"/>
                <a:gd fmla="*/ 876 h 1154" name="TY18"/>
                <a:gd fmla="*/ 647 w 1154" name="TX19"/>
                <a:gd fmla="*/ 876 h 1154" name="TY19"/>
                <a:gd fmla="*/ 735 w 1154" name="TX20"/>
                <a:gd fmla="*/ 909 h 1154" name="TY20"/>
                <a:gd fmla="*/ 778 w 1154" name="TX21"/>
                <a:gd fmla="*/ 854 h 1154" name="TY21"/>
                <a:gd fmla="*/ 1117 w 1154" name="TX22"/>
                <a:gd fmla="*/ 701 h 1154" name="TY22"/>
                <a:gd fmla="*/ 1129 w 1154" name="TX23"/>
                <a:gd fmla="*/ 526 h 1154" name="TY23"/>
                <a:gd fmla="*/ 1074 w 1154" name="TX24"/>
                <a:gd fmla="*/ 329 h 1154" name="TY24"/>
                <a:gd fmla="*/ 811 w 1154" name="TX25"/>
                <a:gd fmla="*/ 44 h 1154" name="TY25"/>
                <a:gd fmla="*/ 767 w 1154" name="TX26"/>
                <a:gd fmla="*/ 33 h 1154" name="TY26"/>
                <a:gd fmla="*/ 538 w 1154" name="TX27"/>
                <a:gd fmla="*/ 219 h 1154" name="TY27"/>
                <a:gd fmla="*/ 275 w 1154" name="TX28"/>
                <a:gd fmla="*/ 0 h 1154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154" h="1154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6" name="도형 298"/>
            <p:cNvSpPr>
              <a:spLocks/>
            </p:cNvSpPr>
            <p:nvPr/>
          </p:nvSpPr>
          <p:spPr>
            <a:xfrm rot="0">
              <a:off x="5723890" y="1580515"/>
              <a:ext cx="12700" cy="7620"/>
            </a:xfrm>
            <a:custGeom>
              <a:gdLst>
                <a:gd fmla="*/ 373 w 497" name="TX0"/>
                <a:gd fmla="*/ 0 h 278" name="TY0"/>
                <a:gd fmla="*/ 253 w 497" name="TX1"/>
                <a:gd fmla="*/ 110 h 278" name="TY1"/>
                <a:gd fmla="*/ 275 w 497" name="TX2"/>
                <a:gd fmla="*/ 99 h 278" name="TY2"/>
                <a:gd fmla="*/ 329 w 497" name="TX3"/>
                <a:gd fmla="*/ 121 h 278" name="TY3"/>
                <a:gd fmla="*/ 384 w 497" name="TX4"/>
                <a:gd fmla="*/ 131 h 278" name="TY4"/>
                <a:gd fmla="*/ 494 w 497" name="TX5"/>
                <a:gd fmla="*/ 33 h 278" name="TY5"/>
                <a:gd fmla="*/ 406 w 497" name="TX6"/>
                <a:gd fmla="*/ 0 h 278" name="TY6"/>
                <a:gd fmla="*/ 121 w 497" name="TX8"/>
                <a:gd fmla="*/ 187 h 278" name="TY8"/>
                <a:gd fmla="*/ 78 w 497" name="TX9"/>
                <a:gd fmla="*/ 197 h 278" name="TY9"/>
                <a:gd fmla="*/ 0 w 497" name="TX10"/>
                <a:gd fmla="*/ 274 h 278" name="TY10"/>
                <a:gd fmla="*/ 22 w 497" name="TX11"/>
                <a:gd fmla="*/ 274 h 278" name="TY11"/>
                <a:gd fmla="*/ 187 w 497" name="TX12"/>
                <a:gd fmla="*/ 197 h 278" name="TY12"/>
                <a:gd fmla="*/ 121 w 497" name="TX13"/>
                <a:gd fmla="*/ 187 h 27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97" h="278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7" name="도형 299"/>
            <p:cNvSpPr>
              <a:spLocks/>
            </p:cNvSpPr>
            <p:nvPr/>
          </p:nvSpPr>
          <p:spPr>
            <a:xfrm rot="0">
              <a:off x="5755005" y="1585595"/>
              <a:ext cx="25400" cy="20320"/>
            </a:xfrm>
            <a:custGeom>
              <a:gdLst>
                <a:gd fmla="*/ 735 w 1067" name="TX0"/>
                <a:gd fmla="*/ 0 h 847" name="TY0"/>
                <a:gd fmla="*/ 297 w 1067" name="TX1"/>
                <a:gd fmla="*/ 263 h 847" name="TY1"/>
                <a:gd fmla="*/ 373 w 1067" name="TX2"/>
                <a:gd fmla="*/ 383 h 847" name="TY2"/>
                <a:gd fmla="*/ 297 w 1067" name="TX3"/>
                <a:gd fmla="*/ 373 h 847" name="TY3"/>
                <a:gd fmla="*/ 187 w 1067" name="TX4"/>
                <a:gd fmla="*/ 318 h 847" name="TY4"/>
                <a:gd fmla="*/ 110 w 1067" name="TX5"/>
                <a:gd fmla="*/ 339 h 847" name="TY5"/>
                <a:gd fmla="*/ 12 w 1067" name="TX6"/>
                <a:gd fmla="*/ 515 h 847" name="TY6"/>
                <a:gd fmla="*/ 88 w 1067" name="TX7"/>
                <a:gd fmla="*/ 745 h 847" name="TY7"/>
                <a:gd fmla="*/ 144 w 1067" name="TX8"/>
                <a:gd fmla="*/ 755 h 847" name="TY8"/>
                <a:gd fmla="*/ 275 w 1067" name="TX9"/>
                <a:gd fmla="*/ 646 h 847" name="TY9"/>
                <a:gd fmla="*/ 472 w 1067" name="TX10"/>
                <a:gd fmla="*/ 833 h 847" name="TY10"/>
                <a:gd fmla="*/ 560 w 1067" name="TX11"/>
                <a:gd fmla="*/ 843 h 847" name="TY11"/>
                <a:gd fmla="*/ 757 w 1067" name="TX12"/>
                <a:gd fmla="*/ 811 h 847" name="TY12"/>
                <a:gd fmla="*/ 942 w 1067" name="TX13"/>
                <a:gd fmla="*/ 755 h 847" name="TY13"/>
                <a:gd fmla="*/ 1063 w 1067" name="TX14"/>
                <a:gd fmla="*/ 580 h 847" name="TY14"/>
                <a:gd fmla="*/ 998 w 1067" name="TX15"/>
                <a:gd fmla="*/ 471 h 847" name="TY15"/>
                <a:gd fmla="*/ 1041 w 1067" name="TX16"/>
                <a:gd fmla="*/ 417 h 847" name="TY16"/>
                <a:gd fmla="*/ 899 w 1067" name="TX17"/>
                <a:gd fmla="*/ 99 h 847" name="TY17"/>
                <a:gd fmla="*/ 866 w 1067" name="TX18"/>
                <a:gd fmla="*/ 99 h 847" name="TY18"/>
                <a:gd fmla="*/ 757 w 1067" name="TX19"/>
                <a:gd fmla="*/ 132 h 847" name="TY19"/>
                <a:gd fmla="*/ 735 w 1067" name="TX20"/>
                <a:gd fmla="*/ 0 h 84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7" h="847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8" name="도형 300"/>
            <p:cNvSpPr>
              <a:spLocks/>
            </p:cNvSpPr>
            <p:nvPr/>
          </p:nvSpPr>
          <p:spPr>
            <a:xfrm rot="0">
              <a:off x="5775960" y="1598930"/>
              <a:ext cx="5080" cy="5080"/>
            </a:xfrm>
            <a:custGeom>
              <a:gdLst>
                <a:gd fmla="*/ 121 w 125" name="TX0"/>
                <a:gd fmla="*/ 0 h 179" name="TY0"/>
                <a:gd fmla="*/ 0 w 125" name="TX1"/>
                <a:gd fmla="*/ 175 h 179" name="TY1"/>
                <a:gd fmla="*/ 66 w 125" name="TX2"/>
                <a:gd fmla="*/ 132 h 179" name="TY2"/>
                <a:gd fmla="*/ 121 w 125" name="TX3"/>
                <a:gd fmla="*/ 0 h 1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5" h="179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9" name="도형 301"/>
            <p:cNvSpPr>
              <a:spLocks/>
            </p:cNvSpPr>
            <p:nvPr/>
          </p:nvSpPr>
          <p:spPr>
            <a:xfrm rot="0">
              <a:off x="5782310" y="1553210"/>
              <a:ext cx="26670" cy="25400"/>
            </a:xfrm>
            <a:custGeom>
              <a:gdLst>
                <a:gd fmla="*/ 261 w 1127" name="TX0"/>
                <a:gd fmla="*/ 0 h 1108" name="TY0"/>
                <a:gd fmla="*/ 105 w 1127" name="TX1"/>
                <a:gd fmla="*/ 94 h 1108" name="TY1"/>
                <a:gd fmla="*/ 28 w 1127" name="TX2"/>
                <a:gd fmla="*/ 302 h 1108" name="TY2"/>
                <a:gd fmla="*/ 87 w 1127" name="TX3"/>
                <a:gd fmla="*/ 575 h 1108" name="TY3"/>
                <a:gd fmla="*/ 87 w 1127" name="TX4"/>
                <a:gd fmla="*/ 575 h 1108" name="TY4"/>
                <a:gd fmla="*/ 225 w 1127" name="TX5"/>
                <a:gd fmla="*/ 991 h 1108" name="TY5"/>
                <a:gd fmla="*/ 573 w 1127" name="TX6"/>
                <a:gd fmla="*/ 1104 h 1108" name="TY6"/>
                <a:gd fmla="*/ 860 w 1127" name="TX7"/>
                <a:gd fmla="*/ 1003 h 1108" name="TY7"/>
                <a:gd fmla="*/ 1057 w 1127" name="TX8"/>
                <a:gd fmla="*/ 718 h 1108" name="TY8"/>
                <a:gd fmla="*/ 1101 w 1127" name="TX9"/>
                <a:gd fmla="*/ 499 h 1108" name="TY9"/>
                <a:gd fmla="*/ 973 w 1127" name="TX10"/>
                <a:gd fmla="*/ 386 h 1108" name="TY10"/>
                <a:gd fmla="*/ 926 w 1127" name="TX11"/>
                <a:gd fmla="*/ 400 h 1108" name="TY11"/>
                <a:gd fmla="*/ 783 w 1127" name="TX12"/>
                <a:gd fmla="*/ 39 h 1108" name="TY12"/>
                <a:gd fmla="*/ 687 w 1127" name="TX13"/>
                <a:gd fmla="*/ 17 h 1108" name="TY13"/>
                <a:gd fmla="*/ 466 w 1127" name="TX14"/>
                <a:gd fmla="*/ 214 h 1108" name="TY14"/>
                <a:gd fmla="*/ 302 w 1127" name="TX15"/>
                <a:gd fmla="*/ 6 h 1108" name="TY15"/>
                <a:gd fmla="*/ 261 w 1127" name="TX16"/>
                <a:gd fmla="*/ 0 h 1108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127" h="1108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0" name="도형 302"/>
            <p:cNvSpPr>
              <a:spLocks/>
            </p:cNvSpPr>
            <p:nvPr/>
          </p:nvSpPr>
          <p:spPr>
            <a:xfrm rot="0">
              <a:off x="5810250" y="1530985"/>
              <a:ext cx="21590" cy="20320"/>
            </a:xfrm>
            <a:custGeom>
              <a:gdLst>
                <a:gd fmla="*/ 626 w 890" name="TX0"/>
                <a:gd fmla="*/ 1 h 872" name="TY0"/>
                <a:gd fmla="*/ 449 w 890" name="TX1"/>
                <a:gd fmla="*/ 112 h 872" name="TY1"/>
                <a:gd fmla="*/ 387 w 890" name="TX2"/>
                <a:gd fmla="*/ 295 h 872" name="TY2"/>
                <a:gd fmla="*/ 387 w 890" name="TX3"/>
                <a:gd fmla="*/ 295 h 872" name="TY3"/>
                <a:gd fmla="*/ 241 w 890" name="TX4"/>
                <a:gd fmla="*/ 133 h 872" name="TY4"/>
                <a:gd fmla="*/ 221 w 890" name="TX5"/>
                <a:gd fmla="*/ 132 h 872" name="TY5"/>
                <a:gd fmla="*/ 33 w 890" name="TX6"/>
                <a:gd fmla="*/ 253 h 872" name="TY6"/>
                <a:gd fmla="*/ 33 w 890" name="TX7"/>
                <a:gd fmla="*/ 506 h 872" name="TY7"/>
                <a:gd fmla="*/ 148 w 890" name="TX8"/>
                <a:gd fmla="*/ 655 h 872" name="TY8"/>
                <a:gd fmla="*/ 148 w 890" name="TX9"/>
                <a:gd fmla="*/ 655 h 872" name="TY9"/>
                <a:gd fmla="*/ 351 w 890" name="TX10"/>
                <a:gd fmla="*/ 867 h 872" name="TY10"/>
                <a:gd fmla="*/ 381 w 890" name="TX11"/>
                <a:gd fmla="*/ 868 h 872" name="TY11"/>
                <a:gd fmla="*/ 679 w 890" name="TX12"/>
                <a:gd fmla="*/ 768 h 872" name="TY12"/>
                <a:gd fmla="*/ 789 w 890" name="TX13"/>
                <a:gd fmla="*/ 703 h 872" name="TY13"/>
                <a:gd fmla="*/ 833 w 890" name="TX14"/>
                <a:gd fmla="*/ 275 h 872" name="TY14"/>
                <a:gd fmla="*/ 646 w 890" name="TX15"/>
                <a:gd fmla="*/ 2 h 872" name="TY15"/>
                <a:gd fmla="*/ 626 w 890" name="TX16"/>
                <a:gd fmla="*/ 1 h 87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90" h="872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1" name="도형 303"/>
            <p:cNvSpPr>
              <a:spLocks/>
            </p:cNvSpPr>
            <p:nvPr/>
          </p:nvSpPr>
          <p:spPr>
            <a:xfrm rot="0">
              <a:off x="5833745" y="1512570"/>
              <a:ext cx="20320" cy="25400"/>
            </a:xfrm>
            <a:custGeom>
              <a:gdLst>
                <a:gd fmla="*/ 357 w 847" name="TX0"/>
                <a:gd fmla="*/ 0 h 1097" name="TY0"/>
                <a:gd fmla="*/ 131 w 847" name="TX1"/>
                <a:gd fmla="*/ 151 h 1097" name="TY1"/>
                <a:gd fmla="*/ 77 w 847" name="TX2"/>
                <a:gd fmla="*/ 479 h 1097" name="TY2"/>
                <a:gd fmla="*/ 99 w 847" name="TX3"/>
                <a:gd fmla="*/ 600 h 1097" name="TY3"/>
                <a:gd fmla="*/ 168 w 847" name="TX4"/>
                <a:gd fmla="*/ 642 h 1097" name="TY4"/>
                <a:gd fmla="*/ 185 w 847" name="TX5"/>
                <a:gd fmla="*/ 639 h 1097" name="TY5"/>
                <a:gd fmla="*/ 185 w 847" name="TX6"/>
                <a:gd fmla="*/ 639 h 1097" name="TY6"/>
                <a:gd fmla="*/ 44 w 847" name="TX7"/>
                <a:gd fmla="*/ 710 h 1097" name="TY7"/>
                <a:gd fmla="*/ 187 w 847" name="TX8"/>
                <a:gd fmla="*/ 1005 h 1097" name="TY8"/>
                <a:gd fmla="*/ 444 w 847" name="TX9"/>
                <a:gd fmla="*/ 1094 h 1097" name="TY9"/>
                <a:gd fmla="*/ 581 w 847" name="TX10"/>
                <a:gd fmla="*/ 1049 h 1097" name="TY10"/>
                <a:gd fmla="*/ 723 w 847" name="TX11"/>
                <a:gd fmla="*/ 841 h 1097" name="TY11"/>
                <a:gd fmla="*/ 788 w 847" name="TX12"/>
                <a:gd fmla="*/ 326 h 1097" name="TY12"/>
                <a:gd fmla="*/ 646 w 847" name="TX13"/>
                <a:gd fmla="*/ 173 h 1097" name="TY13"/>
                <a:gd fmla="*/ 615 w 847" name="TX14"/>
                <a:gd fmla="*/ 168 h 1097" name="TY14"/>
                <a:gd fmla="*/ 546 w 847" name="TX15"/>
                <a:gd fmla="*/ 190 h 1097" name="TY15"/>
                <a:gd fmla="*/ 546 w 847" name="TX16"/>
                <a:gd fmla="*/ 190 h 1097" name="TY16"/>
                <a:gd fmla="*/ 416 w 847" name="TX17"/>
                <a:gd fmla="*/ 9 h 1097" name="TY17"/>
                <a:gd fmla="*/ 357 w 847" name="TX18"/>
                <a:gd fmla="*/ 0 h 109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7" h="1097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2" name="도형 304"/>
            <p:cNvSpPr>
              <a:spLocks/>
            </p:cNvSpPr>
            <p:nvPr/>
          </p:nvSpPr>
          <p:spPr>
            <a:xfrm rot="0">
              <a:off x="5908040" y="1610995"/>
              <a:ext cx="27940" cy="29210"/>
            </a:xfrm>
            <a:custGeom>
              <a:gdLst>
                <a:gd fmla="*/ 395 w 1197" name="TX0"/>
                <a:gd fmla="*/ 0 h 1230" name="TY0"/>
                <a:gd fmla="*/ 154 w 1197" name="TX1"/>
                <a:gd fmla="*/ 186 h 1230" name="TY1"/>
                <a:gd fmla="*/ 66 w 1197" name="TX2"/>
                <a:gd fmla="*/ 482 h 1230" name="TY2"/>
                <a:gd fmla="*/ 11 w 1197" name="TX3"/>
                <a:gd fmla="*/ 745 h 1230" name="TY3"/>
                <a:gd fmla="*/ 1 w 1197" name="TX4"/>
                <a:gd fmla="*/ 865 h 1230" name="TY4"/>
                <a:gd fmla="*/ 132 w 1197" name="TX5"/>
                <a:gd fmla="*/ 843 h 1230" name="TY5"/>
                <a:gd fmla="*/ 176 w 1197" name="TX6"/>
                <a:gd fmla="*/ 843 h 1230" name="TY6"/>
                <a:gd fmla="*/ 460 w 1197" name="TX7"/>
                <a:gd fmla="*/ 985 h 1230" name="TY7"/>
                <a:gd fmla="*/ 537 w 1197" name="TX8"/>
                <a:gd fmla="*/ 1149 h 1230" name="TY8"/>
                <a:gd fmla="*/ 646 w 1197" name="TX9"/>
                <a:gd fmla="*/ 1182 h 1230" name="TY9"/>
                <a:gd fmla="*/ 745 w 1197" name="TX10"/>
                <a:gd fmla="*/ 1171 h 1230" name="TY10"/>
                <a:gd fmla="*/ 843 w 1197" name="TX11"/>
                <a:gd fmla="*/ 1161 h 1230" name="TY11"/>
                <a:gd fmla="*/ 942 w 1197" name="TX12"/>
                <a:gd fmla="*/ 1193 h 1230" name="TY12"/>
                <a:gd fmla="*/ 975 w 1197" name="TX13"/>
                <a:gd fmla="*/ 1226 h 1230" name="TY13"/>
                <a:gd fmla="*/ 1030 w 1197" name="TX14"/>
                <a:gd fmla="*/ 1204 h 1230" name="TY14"/>
                <a:gd fmla="*/ 1172 w 1197" name="TX15"/>
                <a:gd fmla="*/ 1040 h 1230" name="TY15"/>
                <a:gd fmla="*/ 1074 w 1197" name="TX16"/>
                <a:gd fmla="*/ 843 h 1230" name="TY16"/>
                <a:gd fmla="*/ 843 w 1197" name="TX17"/>
                <a:gd fmla="*/ 766 h 1230" name="TY17"/>
                <a:gd fmla="*/ 986 w 1197" name="TX18"/>
                <a:gd fmla="*/ 514 h 1230" name="TY18"/>
                <a:gd fmla="*/ 821 w 1197" name="TX19"/>
                <a:gd fmla="*/ 295 h 1230" name="TY19"/>
                <a:gd fmla="*/ 778 w 1197" name="TX20"/>
                <a:gd fmla="*/ 285 h 1230" name="TY20"/>
                <a:gd fmla="*/ 602 w 1197" name="TX21"/>
                <a:gd fmla="*/ 427 h 1230" name="TY21"/>
                <a:gd fmla="*/ 614 w 1197" name="TX22"/>
                <a:gd fmla="*/ 175 h 1230" name="TY22"/>
                <a:gd fmla="*/ 515 w 1197" name="TX23"/>
                <a:gd fmla="*/ 32 h 1230" name="TY23"/>
                <a:gd fmla="*/ 417 w 1197" name="TX24"/>
                <a:gd fmla="*/ 0 h 123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97" h="1230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3" name="도형 305"/>
            <p:cNvSpPr>
              <a:spLocks/>
            </p:cNvSpPr>
            <p:nvPr/>
          </p:nvSpPr>
          <p:spPr>
            <a:xfrm rot="0">
              <a:off x="5939155" y="1635760"/>
              <a:ext cx="19050" cy="21590"/>
            </a:xfrm>
            <a:custGeom>
              <a:gdLst>
                <a:gd fmla="*/ 580 w 792" name="TX0"/>
                <a:gd fmla="*/ 0 h 913" name="TY0"/>
                <a:gd fmla="*/ 372 w 792" name="TX1"/>
                <a:gd fmla="*/ 187 h 913" name="TY1"/>
                <a:gd fmla="*/ 263 w 792" name="TX2"/>
                <a:gd fmla="*/ 132 h 913" name="TY2"/>
                <a:gd fmla="*/ 251 w 792" name="TX3"/>
                <a:gd fmla="*/ 132 h 913" name="TY3"/>
                <a:gd fmla="*/ 54 w 792" name="TX4"/>
                <a:gd fmla="*/ 307 h 913" name="TY4"/>
                <a:gd fmla="*/ 0 w 792" name="TX5"/>
                <a:gd fmla="*/ 537 h 913" name="TY5"/>
                <a:gd fmla="*/ 110 w 792" name="TX6"/>
                <a:gd fmla="*/ 723 h 913" name="TY6"/>
                <a:gd fmla="*/ 153 w 792" name="TX7"/>
                <a:gd fmla="*/ 712 h 913" name="TY7"/>
                <a:gd fmla="*/ 241 w 792" name="TX8"/>
                <a:gd fmla="*/ 909 h 913" name="TY8"/>
                <a:gd fmla="*/ 394 w 792" name="TX9"/>
                <a:gd fmla="*/ 625 h 913" name="TY9"/>
                <a:gd fmla="*/ 394 w 792" name="TX10"/>
                <a:gd fmla="*/ 625 h 913" name="TY10"/>
                <a:gd fmla="*/ 580 w 792" name="TX11"/>
                <a:gd fmla="*/ 723 h 913" name="TY11"/>
                <a:gd fmla="*/ 591 w 792" name="TX12"/>
                <a:gd fmla="*/ 307 h 913" name="TY12"/>
                <a:gd fmla="*/ 788 w 792" name="TX13"/>
                <a:gd fmla="*/ 132 h 913" name="TY13"/>
                <a:gd fmla="*/ 580 w 792" name="TX14"/>
                <a:gd fmla="*/ 0 h 91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92" h="913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4" name="도형 306"/>
            <p:cNvSpPr>
              <a:spLocks/>
            </p:cNvSpPr>
            <p:nvPr/>
          </p:nvSpPr>
          <p:spPr>
            <a:xfrm rot="0">
              <a:off x="5938520" y="1611630"/>
              <a:ext cx="25400" cy="22860"/>
            </a:xfrm>
            <a:custGeom>
              <a:gdLst>
                <a:gd fmla="*/ 639 w 1065" name="TX0"/>
                <a:gd fmla="*/ 0 h 998" name="TY0"/>
                <a:gd fmla="*/ 580 w 1065" name="TX1"/>
                <a:gd fmla="*/ 8 h 998" name="TY1"/>
                <a:gd fmla="*/ 436 w 1065" name="TX2"/>
                <a:gd fmla="*/ 116 h 998" name="TY2"/>
                <a:gd fmla="*/ 436 w 1065" name="TX3"/>
                <a:gd fmla="*/ 116 h 998" name="TY3"/>
                <a:gd fmla="*/ 299 w 1065" name="TX4"/>
                <a:gd fmla="*/ 56 h 998" name="TY4"/>
                <a:gd fmla="*/ 219 w 1065" name="TX5"/>
                <a:gd fmla="*/ 74 h 998" name="TY5"/>
                <a:gd fmla="*/ 66 w 1065" name="TX6"/>
                <a:gd fmla="*/ 249 h 998" name="TY6"/>
                <a:gd fmla="*/ 120 w 1065" name="TX7"/>
                <a:gd fmla="*/ 719 h 998" name="TY7"/>
                <a:gd fmla="*/ 153 w 1065" name="TX8"/>
                <a:gd fmla="*/ 719 h 998" name="TY8"/>
                <a:gd fmla="*/ 470 w 1065" name="TX9"/>
                <a:gd fmla="*/ 993 h 998" name="TY9"/>
                <a:gd fmla="*/ 499 w 1065" name="TX10"/>
                <a:gd fmla="*/ 994 h 998" name="TY10"/>
                <a:gd fmla="*/ 908 w 1065" name="TX11"/>
                <a:gd fmla="*/ 862 h 998" name="TY11"/>
                <a:gd fmla="*/ 1051 w 1065" name="TX12"/>
                <a:gd fmla="*/ 697 h 998" name="TY12"/>
                <a:gd fmla="*/ 952 w 1065" name="TX13"/>
                <a:gd fmla="*/ 512 h 998" name="TY13"/>
                <a:gd fmla="*/ 898 w 1065" name="TX14"/>
                <a:gd fmla="*/ 172 h 998" name="TY14"/>
                <a:gd fmla="*/ 639 w 1065" name="TX15"/>
                <a:gd fmla="*/ 0 h 99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65" h="998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5" name="도형 307"/>
            <p:cNvSpPr>
              <a:spLocks/>
            </p:cNvSpPr>
            <p:nvPr/>
          </p:nvSpPr>
          <p:spPr>
            <a:xfrm rot="0">
              <a:off x="5773420" y="1643380"/>
              <a:ext cx="16510" cy="22860"/>
            </a:xfrm>
            <a:custGeom>
              <a:gdLst>
                <a:gd fmla="*/ 351 w 683" name="TX0"/>
                <a:gd fmla="*/ 1 h 957" name="TY0"/>
                <a:gd fmla="*/ 187 w 683" name="TX1"/>
                <a:gd fmla="*/ 209 h 957" name="TY1"/>
                <a:gd fmla="*/ 154 w 683" name="TX2"/>
                <a:gd fmla="*/ 504 h 957" name="TY2"/>
                <a:gd fmla="*/ 12 w 683" name="TX3"/>
                <a:gd fmla="*/ 713 h 957" name="TY3"/>
                <a:gd fmla="*/ 1 w 683" name="TX4"/>
                <a:gd fmla="*/ 822 h 957" name="TY4"/>
                <a:gd fmla="*/ 78 w 683" name="TX5"/>
                <a:gd fmla="*/ 811 h 957" name="TY5"/>
                <a:gd fmla="*/ 395 w 683" name="TX6"/>
                <a:gd fmla="*/ 954 h 957" name="TY6"/>
                <a:gd fmla="*/ 417 w 683" name="TX7"/>
                <a:gd fmla="*/ 658 h 957" name="TY7"/>
                <a:gd fmla="*/ 603 w 683" name="TX8"/>
                <a:gd fmla="*/ 559 h 957" name="TY8"/>
                <a:gd fmla="*/ 680 w 683" name="TX9"/>
                <a:gd fmla="*/ 581 h 957" name="TY9"/>
                <a:gd fmla="*/ 570 w 683" name="TX10"/>
                <a:gd fmla="*/ 263 h 957" name="TY10"/>
                <a:gd fmla="*/ 582 w 683" name="TX11"/>
                <a:gd fmla="*/ 231 h 957" name="TY11"/>
                <a:gd fmla="*/ 351 w 683" name="TX12"/>
                <a:gd fmla="*/ 1 h 95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683" h="957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6" name="도형 308"/>
            <p:cNvSpPr>
              <a:spLocks/>
            </p:cNvSpPr>
            <p:nvPr/>
          </p:nvSpPr>
          <p:spPr>
            <a:xfrm rot="0">
              <a:off x="5745480" y="1623695"/>
              <a:ext cx="24130" cy="30480"/>
            </a:xfrm>
            <a:custGeom>
              <a:gdLst>
                <a:gd fmla="*/ 319 w 1033" name="TX0"/>
                <a:gd fmla="*/ 1 h 1303" name="TY0"/>
                <a:gd fmla="*/ 100 w 1033" name="TX1"/>
                <a:gd fmla="*/ 176 h 1303" name="TY1"/>
                <a:gd fmla="*/ 154 w 1033" name="TX2"/>
                <a:gd fmla="*/ 450 h 1303" name="TY2"/>
                <a:gd fmla="*/ 220 w 1033" name="TX3"/>
                <a:gd fmla="*/ 363 h 1303" name="TY3"/>
                <a:gd fmla="*/ 220 w 1033" name="TX4"/>
                <a:gd fmla="*/ 363 h 1303" name="TY4"/>
                <a:gd fmla="*/ 34 w 1033" name="TX5"/>
                <a:gd fmla="*/ 767 h 1303" name="TY5"/>
                <a:gd fmla="*/ 329 w 1033" name="TX6"/>
                <a:gd fmla="*/ 1260 h 1303" name="TY6"/>
                <a:gd fmla="*/ 509 w 1033" name="TX7"/>
                <a:gd fmla="*/ 1299 h 1303" name="TY7"/>
                <a:gd fmla="*/ 888 w 1033" name="TX8"/>
                <a:gd fmla="*/ 1118 h 1303" name="TY8"/>
                <a:gd fmla="*/ 921 w 1033" name="TX9"/>
                <a:gd fmla="*/ 538 h 1303" name="TY9"/>
                <a:gd fmla="*/ 606 w 1033" name="TX10"/>
                <a:gd fmla="*/ 347 h 1303" name="TY10"/>
                <a:gd fmla="*/ 516 w 1033" name="TX11"/>
                <a:gd fmla="*/ 363 h 1303" name="TY11"/>
                <a:gd fmla="*/ 319 w 1033" name="TX12"/>
                <a:gd fmla="*/ 1 h 130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33" h="1303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7" name="도형 309"/>
            <p:cNvSpPr>
              <a:spLocks/>
            </p:cNvSpPr>
            <p:nvPr/>
          </p:nvSpPr>
          <p:spPr>
            <a:xfrm rot="0">
              <a:off x="5671820" y="1638300"/>
              <a:ext cx="24130" cy="13970"/>
            </a:xfrm>
            <a:custGeom>
              <a:gdLst>
                <a:gd fmla="*/ 942 w 1011" name="TX0"/>
                <a:gd fmla="*/ 263 h 563" name="TY0"/>
                <a:gd fmla="*/ 865 w 1011" name="TX1"/>
                <a:gd fmla="*/ 384 h 563" name="TY1"/>
                <a:gd fmla="*/ 898 w 1011" name="TX2"/>
                <a:gd fmla="*/ 384 h 563" name="TY2"/>
                <a:gd fmla="*/ 1007 w 1011" name="TX3"/>
                <a:gd fmla="*/ 406 h 563" name="TY3"/>
                <a:gd fmla="*/ 942 w 1011" name="TX4"/>
                <a:gd fmla="*/ 263 h 563" name="TY4"/>
                <a:gd fmla="*/ 241 w 1011" name="TX6"/>
                <a:gd fmla="*/ 1 h 563" name="TY6"/>
                <a:gd fmla="*/ 54 w 1011" name="TX7"/>
                <a:gd fmla="*/ 297 h 563" name="TY7"/>
                <a:gd fmla="*/ 0 w 1011" name="TX8"/>
                <a:gd fmla="*/ 516 h 563" name="TY8"/>
                <a:gd fmla="*/ 0 w 1011" name="TX9"/>
                <a:gd fmla="*/ 526 h 563" name="TY9"/>
                <a:gd fmla="*/ 88 w 1011" name="TX10"/>
                <a:gd fmla="*/ 559 h 563" name="TY10"/>
                <a:gd fmla="*/ 251 w 1011" name="TX11"/>
                <a:gd fmla="*/ 461 h 563" name="TY11"/>
                <a:gd fmla="*/ 186 w 1011" name="TX12"/>
                <a:gd fmla="*/ 132 h 563" name="TY12"/>
                <a:gd fmla="*/ 285 w 1011" name="TX13"/>
                <a:gd fmla="*/ 100 h 563" name="TY13"/>
                <a:gd fmla="*/ 329 w 1011" name="TX14"/>
                <a:gd fmla="*/ 100 h 563" name="TY14"/>
                <a:gd fmla="*/ 241 w 1011" name="TX15"/>
                <a:gd fmla="*/ 1 h 563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11" h="563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8" name="도형 310"/>
            <p:cNvSpPr>
              <a:spLocks/>
            </p:cNvSpPr>
            <p:nvPr/>
          </p:nvSpPr>
          <p:spPr>
            <a:xfrm rot="0">
              <a:off x="5798820" y="1615440"/>
              <a:ext cx="29210" cy="26670"/>
            </a:xfrm>
            <a:custGeom>
              <a:gdLst>
                <a:gd fmla="*/ 587 w 1252" name="TX0"/>
                <a:gd fmla="*/ 0 h 1117" name="TY0"/>
                <a:gd fmla="*/ 472 w 1252" name="TX1"/>
                <a:gd fmla="*/ 45 h 1117" name="TY1"/>
                <a:gd fmla="*/ 406 w 1252" name="TX2"/>
                <a:gd fmla="*/ 155 h 1117" name="TY2"/>
                <a:gd fmla="*/ 380 w 1252" name="TX3"/>
                <a:gd fmla="*/ 374 h 1117" name="TY3"/>
                <a:gd fmla="*/ 380 w 1252" name="TX4"/>
                <a:gd fmla="*/ 374 h 1117" name="TY4"/>
                <a:gd fmla="*/ 99 w 1252" name="TX5"/>
                <a:gd fmla="*/ 461 h 1117" name="TY5"/>
                <a:gd fmla="*/ 0 w 1252" name="TX6"/>
                <a:gd fmla="*/ 757 h 1117" name="TY6"/>
                <a:gd fmla="*/ 56 w 1252" name="TX7"/>
                <a:gd fmla="*/ 1009 h 1117" name="TY7"/>
                <a:gd fmla="*/ 240 w 1252" name="TX8"/>
                <a:gd fmla="*/ 1113 h 1117" name="TY8"/>
                <a:gd fmla="*/ 285 w 1252" name="TX9"/>
                <a:gd fmla="*/ 1108 h 1117" name="TY9"/>
                <a:gd fmla="*/ 494 w 1252" name="TX10"/>
                <a:gd fmla="*/ 998 h 1117" name="TY10"/>
                <a:gd fmla="*/ 603 w 1252" name="TX11"/>
                <a:gd fmla="*/ 1031 h 1117" name="TY11"/>
                <a:gd fmla="*/ 877 w 1252" name="TX12"/>
                <a:gd fmla="*/ 1100 h 1117" name="TY12"/>
                <a:gd fmla="*/ 1008 w 1252" name="TX13"/>
                <a:gd fmla="*/ 1074 h 1117" name="TY13"/>
                <a:gd fmla="*/ 1117 w 1252" name="TX14"/>
                <a:gd fmla="*/ 736 h 1117" name="TY14"/>
                <a:gd fmla="*/ 1227 w 1252" name="TX15"/>
                <a:gd fmla="*/ 473 h 1117" name="TY15"/>
                <a:gd fmla="*/ 1139 w 1252" name="TX16"/>
                <a:gd fmla="*/ 166 h 1117" name="TY16"/>
                <a:gd fmla="*/ 1039 w 1252" name="TX17"/>
                <a:gd fmla="*/ 135 h 1117" name="TY17"/>
                <a:gd fmla="*/ 888 w 1252" name="TX18"/>
                <a:gd fmla="*/ 254 h 1117" name="TY18"/>
                <a:gd fmla="*/ 723 w 1252" name="TX19"/>
                <a:gd fmla="*/ 45 h 1117" name="TY19"/>
                <a:gd fmla="*/ 587 w 1252" name="TX20"/>
                <a:gd fmla="*/ 0 h 111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2" h="1117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9" name="도형 311"/>
            <p:cNvSpPr>
              <a:spLocks/>
            </p:cNvSpPr>
            <p:nvPr/>
          </p:nvSpPr>
          <p:spPr>
            <a:xfrm rot="0">
              <a:off x="5868035" y="1594485"/>
              <a:ext cx="30480" cy="29210"/>
            </a:xfrm>
            <a:custGeom>
              <a:gdLst>
                <a:gd fmla="*/ 678 w 1296" name="TX0"/>
                <a:gd fmla="*/ 1 h 1257" name="TY0"/>
                <a:gd fmla="*/ 394 w 1296" name="TX1"/>
                <a:gd fmla="*/ 165 h 1257" name="TY1"/>
                <a:gd fmla="*/ 365 w 1296" name="TX2"/>
                <a:gd fmla="*/ 229 h 1257" name="TY2"/>
                <a:gd fmla="*/ 365 w 1296" name="TX3"/>
                <a:gd fmla="*/ 229 h 1257" name="TY3"/>
                <a:gd fmla="*/ 339 w 1296" name="TX4"/>
                <a:gd fmla="*/ 220 h 1257" name="TY4"/>
                <a:gd fmla="*/ 302 w 1296" name="TX5"/>
                <a:gd fmla="*/ 213 h 1257" name="TY5"/>
                <a:gd fmla="*/ 175 w 1296" name="TX6"/>
                <a:gd fmla="*/ 275 h 1257" name="TY6"/>
                <a:gd fmla="*/ 132 w 1296" name="TX7"/>
                <a:gd fmla="*/ 844 h 1257" name="TY7"/>
                <a:gd fmla="*/ 263 w 1296" name="TX8"/>
                <a:gd fmla="*/ 1085 h 1257" name="TY8"/>
                <a:gd fmla="*/ 504 w 1296" name="TX9"/>
                <a:gd fmla="*/ 1194 h 1257" name="TY9"/>
                <a:gd fmla="*/ 780 w 1296" name="TX10"/>
                <a:gd fmla="*/ 1253 h 1257" name="TY10"/>
                <a:gd fmla="*/ 974 w 1296" name="TX11"/>
                <a:gd fmla="*/ 1194 h 1257" name="TY11"/>
                <a:gd fmla="*/ 1029 w 1296" name="TX12"/>
                <a:gd fmla="*/ 1107 h 1257" name="TY12"/>
                <a:gd fmla="*/ 1029 w 1296" name="TX13"/>
                <a:gd fmla="*/ 1019 h 1257" name="TY13"/>
                <a:gd fmla="*/ 1270 w 1296" name="TX14"/>
                <a:gd fmla="*/ 691 h 1257" name="TY14"/>
                <a:gd fmla="*/ 1193 w 1296" name="TX15"/>
                <a:gd fmla="*/ 472 h 1257" name="TY15"/>
                <a:gd fmla="*/ 1018 w 1296" name="TX16"/>
                <a:gd fmla="*/ 319 h 1257" name="TY16"/>
                <a:gd fmla="*/ 745 w 1296" name="TX17"/>
                <a:gd fmla="*/ 12 h 1257" name="TY17"/>
                <a:gd fmla="*/ 678 w 1296" name="TX18"/>
                <a:gd fmla="*/ 1 h 125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96" h="1257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0" name="도형 312"/>
            <p:cNvSpPr>
              <a:spLocks/>
            </p:cNvSpPr>
            <p:nvPr/>
          </p:nvSpPr>
          <p:spPr>
            <a:xfrm rot="0">
              <a:off x="5902960" y="1557655"/>
              <a:ext cx="22860" cy="25400"/>
            </a:xfrm>
            <a:custGeom>
              <a:gdLst>
                <a:gd fmla="*/ 399 w 957" name="TX0"/>
                <a:gd fmla="*/ 0 h 1112" name="TY0"/>
                <a:gd fmla="*/ 219 w 957" name="TX1"/>
                <a:gd fmla="*/ 64 h 1112" name="TY1"/>
                <a:gd fmla="*/ 143 w 957" name="TX2"/>
                <a:gd fmla="*/ 371 h 1112" name="TY2"/>
                <a:gd fmla="*/ 154 w 957" name="TX3"/>
                <a:gd fmla="*/ 381 h 1112" name="TY3"/>
                <a:gd fmla="*/ 22 w 957" name="TX4"/>
                <a:gd fmla="*/ 710 h 1112" name="TY4"/>
                <a:gd fmla="*/ 231 w 957" name="TX5"/>
                <a:gd fmla="*/ 1016 h 1112" name="TY5"/>
                <a:gd fmla="*/ 529 w 957" name="TX6"/>
                <a:gd fmla="*/ 1109 h 1112" name="TY6"/>
                <a:gd fmla="*/ 778 w 957" name="TX7"/>
                <a:gd fmla="*/ 1028 h 1112" name="TY7"/>
                <a:gd fmla="*/ 942 w 957" name="TX8"/>
                <a:gd fmla="*/ 578 h 1112" name="TY8"/>
                <a:gd fmla="*/ 854 w 957" name="TX9"/>
                <a:gd fmla="*/ 261 h 1112" name="TY9"/>
                <a:gd fmla="*/ 733 w 957" name="TX10"/>
                <a:gd fmla="*/ 216 h 1112" name="TY10"/>
                <a:gd fmla="*/ 612 w 957" name="TX11"/>
                <a:gd fmla="*/ 266 h 1112" name="TY11"/>
                <a:gd fmla="*/ 612 w 957" name="TX12"/>
                <a:gd fmla="*/ 266 h 1112" name="TY12"/>
                <a:gd fmla="*/ 515 w 957" name="TX13"/>
                <a:gd fmla="*/ 31 h 1112" name="TY13"/>
                <a:gd fmla="*/ 399 w 957" name="TX14"/>
                <a:gd fmla="*/ 0 h 111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7" h="1112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1" name="도형 313"/>
            <p:cNvSpPr>
              <a:spLocks/>
            </p:cNvSpPr>
            <p:nvPr/>
          </p:nvSpPr>
          <p:spPr>
            <a:xfrm rot="0">
              <a:off x="5729605" y="1610360"/>
              <a:ext cx="16510" cy="16510"/>
            </a:xfrm>
            <a:custGeom>
              <a:gdLst>
                <a:gd fmla="*/ 261 w 690" name="TX0"/>
                <a:gd fmla="*/ 0 h 690" name="TY0"/>
                <a:gd fmla="*/ 128 w 690" name="TX1"/>
                <a:gd fmla="*/ 71 h 690" name="TY1"/>
                <a:gd fmla="*/ 115 w 690" name="TX2"/>
                <a:gd fmla="*/ 238 h 690" name="TY2"/>
                <a:gd fmla="*/ 115 w 690" name="TX3"/>
                <a:gd fmla="*/ 238 h 690" name="TY3"/>
                <a:gd fmla="*/ 51 w 690" name="TX4"/>
                <a:gd fmla="*/ 543 h 690" name="TY4"/>
                <a:gd fmla="*/ 339 w 690" name="TX5"/>
                <a:gd fmla="*/ 686 h 690" name="TY5"/>
                <a:gd fmla="*/ 379 w 690" name="TX6"/>
                <a:gd fmla="*/ 685 h 690" name="TY6"/>
                <a:gd fmla="*/ 555 w 690" name="TX7"/>
                <a:gd fmla="*/ 630 h 690" name="TY7"/>
                <a:gd fmla="*/ 489 w 690" name="TX8"/>
                <a:gd fmla="*/ 214 h 690" name="TY8"/>
                <a:gd fmla="*/ 423 w 690" name="TX9"/>
                <a:gd fmla="*/ 192 h 690" name="TY9"/>
                <a:gd fmla="*/ 369 w 690" name="TX10"/>
                <a:gd fmla="*/ 61 h 690" name="TY10"/>
                <a:gd fmla="*/ 261 w 690" name="TX11"/>
                <a:gd fmla="*/ 0 h 690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690" h="690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2" name="도형 314"/>
            <p:cNvSpPr>
              <a:spLocks/>
            </p:cNvSpPr>
            <p:nvPr/>
          </p:nvSpPr>
          <p:spPr>
            <a:xfrm rot="0">
              <a:off x="5839460" y="1631315"/>
              <a:ext cx="16510" cy="6350"/>
            </a:xfrm>
            <a:custGeom>
              <a:gdLst>
                <a:gd fmla="*/ 22 w 661" name="TX0"/>
                <a:gd fmla="*/ 88 h 245" name="TY0"/>
                <a:gd fmla="*/ 22 w 661" name="TX1"/>
                <a:gd fmla="*/ 88 h 245" name="TY1"/>
                <a:gd fmla="*/ 25 w 661" name="TX2"/>
                <a:gd fmla="*/ 101 h 245" name="TY2"/>
                <a:gd fmla="*/ 25 w 661" name="TX3"/>
                <a:gd fmla="*/ 101 h 245" name="TY3"/>
                <a:gd fmla="*/ 22 w 661" name="TX4"/>
                <a:gd fmla="*/ 88 h 245" name="TY4"/>
                <a:gd fmla="*/ 657 w 661" name="TX6"/>
                <a:gd fmla="*/ 1 h 245" name="TY6"/>
                <a:gd fmla="*/ 657 w 661" name="TX7"/>
                <a:gd fmla="*/ 1 h 245" name="TY7"/>
                <a:gd fmla="*/ 351 w 661" name="TX8"/>
                <a:gd fmla="*/ 176 h 245" name="TY8"/>
                <a:gd fmla="*/ 208 w 661" name="TX9"/>
                <a:gd fmla="*/ 208 h 245" name="TY9"/>
                <a:gd fmla="*/ 25 w 661" name="TX10"/>
                <a:gd fmla="*/ 101 h 245" name="TY10"/>
                <a:gd fmla="*/ 25 w 661" name="TX11"/>
                <a:gd fmla="*/ 101 h 245" name="TY11"/>
                <a:gd fmla="*/ 0 w 661" name="TX12"/>
                <a:gd fmla="*/ 208 h 245" name="TY12"/>
                <a:gd fmla="*/ 22 w 661" name="TX13"/>
                <a:gd fmla="*/ 208 h 245" name="TY13"/>
                <a:gd fmla="*/ 241 w 661" name="TX14"/>
                <a:gd fmla="*/ 242 h 245" name="TY14"/>
                <a:gd fmla="*/ 438 w 661" name="TX15"/>
                <a:gd fmla="*/ 208 h 245" name="TY15"/>
                <a:gd fmla="*/ 657 w 661" name="TX16"/>
                <a:gd fmla="*/ 1 h 24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661" h="245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3" name="도형 315"/>
            <p:cNvSpPr>
              <a:spLocks/>
            </p:cNvSpPr>
            <p:nvPr/>
          </p:nvSpPr>
          <p:spPr>
            <a:xfrm rot="0">
              <a:off x="5910580" y="1591310"/>
              <a:ext cx="8890" cy="13970"/>
            </a:xfrm>
            <a:custGeom>
              <a:gdLst>
                <a:gd fmla="*/ 231 w 322" name="TX0"/>
                <a:gd fmla="*/ 0 h 584" name="TY0"/>
                <a:gd fmla="*/ 198 w 322" name="TX1"/>
                <a:gd fmla="*/ 11 h 584" name="TY1"/>
                <a:gd fmla="*/ 110 w 322" name="TX2"/>
                <a:gd fmla="*/ 241 h 584" name="TY2"/>
                <a:gd fmla="*/ 100 w 322" name="TX3"/>
                <a:gd fmla="*/ 263 h 584" name="TY3"/>
                <a:gd fmla="*/ 56 w 322" name="TX4"/>
                <a:gd fmla="*/ 504 h 584" name="TY4"/>
                <a:gd fmla="*/ 209 w 322" name="TX5"/>
                <a:gd fmla="*/ 580 h 584" name="TY5"/>
                <a:gd fmla="*/ 307 w 322" name="TX6"/>
                <a:gd fmla="*/ 438 h 584" name="TY6"/>
                <a:gd fmla="*/ 154 w 322" name="TX7"/>
                <a:gd fmla="*/ 230 h 584" name="TY7"/>
                <a:gd fmla="*/ 275 w 322" name="TX8"/>
                <a:gd fmla="*/ 98 h 584" name="TY8"/>
                <a:gd fmla="*/ 319 w 322" name="TX9"/>
                <a:gd fmla="*/ 110 h 584" name="TY9"/>
                <a:gd fmla="*/ 231 w 322" name="TX10"/>
                <a:gd fmla="*/ 0 h 58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22" h="584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4" name="도형 316"/>
            <p:cNvSpPr>
              <a:spLocks/>
            </p:cNvSpPr>
            <p:nvPr/>
          </p:nvSpPr>
          <p:spPr>
            <a:xfrm rot="0">
              <a:off x="5866765" y="1661795"/>
              <a:ext cx="8890" cy="11430"/>
            </a:xfrm>
            <a:custGeom>
              <a:gdLst>
                <a:gd fmla="*/ 274 w 365" name="TX0"/>
                <a:gd fmla="*/ 0 h 452" name="TY0"/>
                <a:gd fmla="*/ 88 w 365" name="TX1"/>
                <a:gd fmla="*/ 120 h 452" name="TY1"/>
                <a:gd fmla="*/ 55 w 365" name="TX2"/>
                <a:gd fmla="*/ 383 h 452" name="TY2"/>
                <a:gd fmla="*/ 0 w 365" name="TX3"/>
                <a:gd fmla="*/ 438 h 452" name="TY3"/>
                <a:gd fmla="*/ 88 w 365" name="TX4"/>
                <a:gd fmla="*/ 449 h 452" name="TY4"/>
                <a:gd fmla="*/ 165 w 365" name="TX5"/>
                <a:gd fmla="*/ 438 h 452" name="TY5"/>
                <a:gd fmla="*/ 350 w 365" name="TX6"/>
                <a:gd fmla="*/ 219 h 452" name="TY6"/>
                <a:gd fmla="*/ 274 w 365" name="TX7"/>
                <a:gd fmla="*/ 0 h 45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65" h="452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5" name="도형 317"/>
            <p:cNvSpPr>
              <a:spLocks/>
            </p:cNvSpPr>
            <p:nvPr/>
          </p:nvSpPr>
          <p:spPr>
            <a:xfrm rot="0">
              <a:off x="5868035" y="1511300"/>
              <a:ext cx="68580" cy="58420"/>
            </a:xfrm>
            <a:custGeom>
              <a:gdLst>
                <a:gd fmla="*/ 0 w 3014" name="TX0"/>
                <a:gd fmla="*/ 1 h 2610" name="TY0"/>
                <a:gd fmla="*/ 0 w 3014" name="TX1"/>
                <a:gd fmla="*/ 12 h 2610" name="TY1"/>
                <a:gd fmla="*/ 110 w 3014" name="TX2"/>
                <a:gd fmla="*/ 166 h 2610" name="TY2"/>
                <a:gd fmla="*/ 0 w 3014" name="TX3"/>
                <a:gd fmla="*/ 1 h 2610" name="TY3"/>
                <a:gd fmla="*/ 843 w 3014" name="TX5"/>
                <a:gd fmla="*/ 264 h 2610" name="TY5"/>
                <a:gd fmla="*/ 613 w 3014" name="TX6"/>
                <a:gd fmla="*/ 548 h 2610" name="TY6"/>
                <a:gd fmla="*/ 843 w 3014" name="TX7"/>
                <a:gd fmla="*/ 286 h 2610" name="TY7"/>
                <a:gd fmla="*/ 854 w 3014" name="TX8"/>
                <a:gd fmla="*/ 286 h 2610" name="TY8"/>
                <a:gd fmla="*/ 1084 w 3014" name="TX9"/>
                <a:gd fmla="*/ 494 h 2610" name="TY9"/>
                <a:gd fmla="*/ 1084 w 3014" name="TX10"/>
                <a:gd fmla="*/ 494 h 2610" name="TY10"/>
                <a:gd fmla="*/ 843 w 3014" name="TX11"/>
                <a:gd fmla="*/ 264 h 2610" name="TY11"/>
                <a:gd fmla="*/ 1237 w 3014" name="TX13"/>
                <a:gd fmla="*/ 428 h 2610" name="TY13"/>
                <a:gd fmla="*/ 1095 w 3014" name="TX14"/>
                <a:gd fmla="*/ 516 h 2610" name="TY14"/>
                <a:gd fmla="*/ 1095 w 3014" name="TX15"/>
                <a:gd fmla="*/ 548 h 2610" name="TY15"/>
                <a:gd fmla="*/ 1237 w 3014" name="TX16"/>
                <a:gd fmla="*/ 439 h 2610" name="TY16"/>
                <a:gd fmla="*/ 1402 w 3014" name="TX17"/>
                <a:gd fmla="*/ 538 h 2610" name="TY17"/>
                <a:gd fmla="*/ 1237 w 3014" name="TX18"/>
                <a:gd fmla="*/ 428 h 2610" name="TY18"/>
                <a:gd fmla="*/ 1489 w 3014" name="TX20"/>
                <a:gd fmla="*/ 527 h 2610" name="TY20"/>
                <a:gd fmla="*/ 1402 w 3014" name="TX21"/>
                <a:gd fmla="*/ 548 h 2610" name="TY21"/>
                <a:gd fmla="*/ 1402 w 3014" name="TX22"/>
                <a:gd fmla="*/ 560 h 2610" name="TY22"/>
                <a:gd fmla="*/ 1489 w 3014" name="TX23"/>
                <a:gd fmla="*/ 538 h 2610" name="TY23"/>
                <a:gd fmla="*/ 1674 w 3014" name="TX24"/>
                <a:gd fmla="*/ 647 h 2610" name="TY24"/>
                <a:gd fmla="*/ 1674 w 3014" name="TX25"/>
                <a:gd fmla="*/ 647 h 2610" name="TY25"/>
                <a:gd fmla="*/ 1664 w 3014" name="TX26"/>
                <a:gd fmla="*/ 625 h 2610" name="TY26"/>
                <a:gd fmla="*/ 1489 w 3014" name="TX27"/>
                <a:gd fmla="*/ 527 h 2610" name="TY27"/>
                <a:gd fmla="*/ 1674 w 3014" name="TX29"/>
                <a:gd fmla="*/ 647 h 2610" name="TY29"/>
                <a:gd fmla="*/ 1675 w 3014" name="TX30"/>
                <a:gd fmla="*/ 648 h 2610" name="TY30"/>
                <a:gd fmla="*/ 1675 w 3014" name="TX31"/>
                <a:gd fmla="*/ 648 h 2610" name="TY31"/>
                <a:gd fmla="*/ 1675 w 3014" name="TX32"/>
                <a:gd fmla="*/ 647 h 2610" name="TY32"/>
                <a:gd fmla="*/ 1674 w 3014" name="TX33"/>
                <a:gd fmla="*/ 647 h 2610" name="TY33"/>
                <a:gd fmla="*/ 372 w 3014" name="TX35"/>
                <a:gd fmla="*/ 395 h 2610" name="TY35"/>
                <a:gd fmla="*/ 335 w 3014" name="TX36"/>
                <a:gd fmla="*/ 660 h 2610" name="TY36"/>
                <a:gd fmla="*/ 335 w 3014" name="TX37"/>
                <a:gd fmla="*/ 660 h 2610" name="TY37"/>
                <a:gd fmla="*/ 383 w 3014" name="TX38"/>
                <a:gd fmla="*/ 417 h 2610" name="TY38"/>
                <a:gd fmla="*/ 613 w 3014" name="TX39"/>
                <a:gd fmla="*/ 570 h 2610" name="TY39"/>
                <a:gd fmla="*/ 613 w 3014" name="TX40"/>
                <a:gd fmla="*/ 560 h 2610" name="TY40"/>
                <a:gd fmla="*/ 372 w 3014" name="TX41"/>
                <a:gd fmla="*/ 395 h 2610" name="TY41"/>
                <a:gd fmla="*/ 1675 w 3014" name="TX43"/>
                <a:gd fmla="*/ 648 h 2610" name="TY43"/>
                <a:gd fmla="*/ 1686 w 3014" name="TX44"/>
                <a:gd fmla="*/ 691 h 2610" name="TY44"/>
                <a:gd fmla="*/ 1675 w 3014" name="TX45"/>
                <a:gd fmla="*/ 648 h 2610" name="TY45"/>
                <a:gd fmla="*/ 54 w 3014" name="TX47"/>
                <a:gd fmla="*/ 548 h 2610" name="TY47"/>
                <a:gd fmla="*/ 339 w 3014" name="TX48"/>
                <a:gd fmla="*/ 745 h 2610" name="TY48"/>
                <a:gd fmla="*/ 337 w 3014" name="TX49"/>
                <a:gd fmla="*/ 724 h 2610" name="TY49"/>
                <a:gd fmla="*/ 337 w 3014" name="TX50"/>
                <a:gd fmla="*/ 724 h 2610" name="TY50"/>
                <a:gd fmla="*/ 339 w 3014" name="TX51"/>
                <a:gd fmla="*/ 724 h 2610" name="TY51"/>
                <a:gd fmla="*/ 335 w 3014" name="TX52"/>
                <a:gd fmla="*/ 660 h 2610" name="TY52"/>
                <a:gd fmla="*/ 335 w 3014" name="TX53"/>
                <a:gd fmla="*/ 660 h 2610" name="TY53"/>
                <a:gd fmla="*/ 337 w 3014" name="TX54"/>
                <a:gd fmla="*/ 724 h 2610" name="TY54"/>
                <a:gd fmla="*/ 337 w 3014" name="TX55"/>
                <a:gd fmla="*/ 724 h 2610" name="TY55"/>
                <a:gd fmla="*/ 54 w 3014" name="TX56"/>
                <a:gd fmla="*/ 548 h 2610" name="TY56"/>
                <a:gd fmla="*/ 2168 w 3014" name="TX58"/>
                <a:gd fmla="*/ 735 h 2610" name="TY58"/>
                <a:gd fmla="*/ 2080 w 3014" name="TX59"/>
                <a:gd fmla="*/ 844 h 2610" name="TY59"/>
                <a:gd fmla="*/ 2080 w 3014" name="TX60"/>
                <a:gd fmla="*/ 866 h 2610" name="TY60"/>
                <a:gd fmla="*/ 2168 w 3014" name="TX61"/>
                <a:gd fmla="*/ 757 h 2610" name="TY61"/>
                <a:gd fmla="*/ 2178 w 3014" name="TX62"/>
                <a:gd fmla="*/ 757 h 2610" name="TY62"/>
                <a:gd fmla="*/ 2266 w 3014" name="TX63"/>
                <a:gd fmla="*/ 801 h 2610" name="TY63"/>
                <a:gd fmla="*/ 2475 w 3014" name="TX64"/>
                <a:gd fmla="*/ 899 h 2610" name="TY64"/>
                <a:gd fmla="*/ 2529 w 3014" name="TX65"/>
                <a:gd fmla="*/ 998 h 2610" name="TY65"/>
                <a:gd fmla="*/ 2475 w 3014" name="TX66"/>
                <a:gd fmla="*/ 888 h 2610" name="TY66"/>
                <a:gd fmla="*/ 2266 w 3014" name="TX67"/>
                <a:gd fmla="*/ 779 h 2610" name="TY67"/>
                <a:gd fmla="*/ 2178 w 3014" name="TX68"/>
                <a:gd fmla="*/ 735 h 2610" name="TY68"/>
                <a:gd fmla="*/ 1577 w 3014" name="TX70"/>
                <a:gd fmla="*/ 910 h 2610" name="TY70"/>
                <a:gd fmla="*/ 1741 w 3014" name="TX71"/>
                <a:gd fmla="*/ 1096 h 2610" name="TY71"/>
                <a:gd fmla="*/ 1599 w 3014" name="TX72"/>
                <a:gd fmla="*/ 910 h 2610" name="TY72"/>
                <a:gd fmla="*/ 2507 w 3014" name="TX74"/>
                <a:gd fmla="*/ 1085 h 2610" name="TY74"/>
                <a:gd fmla="*/ 2485 w 3014" name="TX75"/>
                <a:gd fmla="*/ 1096 h 2610" name="TY75"/>
                <a:gd fmla="*/ 2628 w 3014" name="TX76"/>
                <a:gd fmla="*/ 1205 h 2610" name="TY76"/>
                <a:gd fmla="*/ 2638 w 3014" name="TX77"/>
                <a:gd fmla="*/ 1217 h 2610" name="TY77"/>
                <a:gd fmla="*/ 2628 w 3014" name="TX78"/>
                <a:gd fmla="*/ 1195 h 2610" name="TY78"/>
                <a:gd fmla="*/ 2507 w 3014" name="TX79"/>
                <a:gd fmla="*/ 1085 h 2610" name="TY79"/>
                <a:gd fmla="*/ 1927 w 3014" name="TX81"/>
                <a:gd fmla="*/ 877 h 2610" name="TY81"/>
                <a:gd fmla="*/ 1806 w 3014" name="TX82"/>
                <a:gd fmla="*/ 1020 h 2610" name="TY82"/>
                <a:gd fmla="*/ 1741 w 3014" name="TX83"/>
                <a:gd fmla="*/ 1205 h 2610" name="TY83"/>
                <a:gd fmla="*/ 1741 w 3014" name="TX84"/>
                <a:gd fmla="*/ 1227 h 2610" name="TY84"/>
                <a:gd fmla="*/ 1806 w 3014" name="TX85"/>
                <a:gd fmla="*/ 1042 h 2610" name="TY85"/>
                <a:gd fmla="*/ 1927 w 3014" name="TX86"/>
                <a:gd fmla="*/ 888 h 2610" name="TY86"/>
                <a:gd fmla="*/ 1938 w 3014" name="TX87"/>
                <a:gd fmla="*/ 888 h 2610" name="TY87"/>
                <a:gd fmla="*/ 2135 w 3014" name="TX88"/>
                <a:gd fmla="*/ 1020 h 2610" name="TY88"/>
                <a:gd fmla="*/ 2124 w 3014" name="TX89"/>
                <a:gd fmla="*/ 998 h 2610" name="TY89"/>
                <a:gd fmla="*/ 1927 w 3014" name="TX90"/>
                <a:gd fmla="*/ 877 h 2610" name="TY90"/>
                <a:gd fmla="*/ 2595 w 3014" name="TX92"/>
                <a:gd fmla="*/ 1359 h 2610" name="TY92"/>
                <a:gd fmla="*/ 2573 w 3014" name="TX93"/>
                <a:gd fmla="*/ 1380 h 2610" name="TY93"/>
                <a:gd fmla="*/ 2573 w 3014" name="TX94"/>
                <a:gd fmla="*/ 1380 h 2610" name="TY94"/>
                <a:gd fmla="*/ 2584 w 3014" name="TX95"/>
                <a:gd fmla="*/ 1370 h 2610" name="TY95"/>
                <a:gd fmla="*/ 2660 w 3014" name="TX96"/>
                <a:gd fmla="*/ 1446 h 2610" name="TY96"/>
                <a:gd fmla="*/ 2595 w 3014" name="TX97"/>
                <a:gd fmla="*/ 1359 h 2610" name="TY97"/>
                <a:gd fmla="*/ 2409 w 3014" name="TX99"/>
                <a:gd fmla="*/ 1665 h 2610" name="TY99"/>
                <a:gd fmla="*/ 2332 w 3014" name="TX100"/>
                <a:gd fmla="*/ 1687 h 2610" name="TY100"/>
                <a:gd fmla="*/ 2409 w 3014" name="TX101"/>
                <a:gd fmla="*/ 1687 h 2610" name="TY101"/>
                <a:gd fmla="*/ 2537 w 3014" name="TX102"/>
                <a:gd fmla="*/ 1727 h 2610" name="TY102"/>
                <a:gd fmla="*/ 2537 w 3014" name="TX103"/>
                <a:gd fmla="*/ 1727 h 2610" name="TY103"/>
                <a:gd fmla="*/ 2409 w 3014" name="TX104"/>
                <a:gd fmla="*/ 1665 h 2610" name="TY104"/>
                <a:gd fmla="*/ 2537 w 3014" name="TX106"/>
                <a:gd fmla="*/ 1727 h 2610" name="TY106"/>
                <a:gd fmla="*/ 2540 w 3014" name="TX107"/>
                <a:gd fmla="*/ 1731 h 2610" name="TY107"/>
                <a:gd fmla="*/ 2551 w 3014" name="TX108"/>
                <a:gd fmla="*/ 1746 h 2610" name="TY108"/>
                <a:gd fmla="*/ 2551 w 3014" name="TX109"/>
                <a:gd fmla="*/ 1746 h 2610" name="TY109"/>
                <a:gd fmla="*/ 2551 w 3014" name="TX110"/>
                <a:gd fmla="*/ 1742 h 2610" name="TY110"/>
                <a:gd fmla="*/ 2537 w 3014" name="TX111"/>
                <a:gd fmla="*/ 1727 h 2610" name="TY111"/>
                <a:gd fmla="*/ 2551 w 3014" name="TX113"/>
                <a:gd fmla="*/ 1746 h 2610" name="TY113"/>
                <a:gd fmla="*/ 2562 w 3014" name="TX114"/>
                <a:gd fmla="*/ 1775 h 2610" name="TY114"/>
                <a:gd fmla="*/ 2562 w 3014" name="TX115"/>
                <a:gd fmla="*/ 1775 h 2610" name="TY115"/>
                <a:gd fmla="*/ 2551 w 3014" name="TX116"/>
                <a:gd fmla="*/ 1746 h 2610" name="TY116"/>
                <a:gd fmla="*/ 2529 w 3014" name="TX118"/>
                <a:gd fmla="*/ 1896 h 2610" name="TY118"/>
                <a:gd fmla="*/ 2507 w 3014" name="TX119"/>
                <a:gd fmla="*/ 1906 h 2610" name="TY119"/>
                <a:gd fmla="*/ 2616 w 3014" name="TX120"/>
                <a:gd fmla="*/ 2016 h 2610" name="TY120"/>
                <a:gd fmla="*/ 2529 w 3014" name="TX121"/>
                <a:gd fmla="*/ 1896 h 2610" name="TY121"/>
                <a:gd fmla="*/ 2715 w 3014" name="TX123"/>
                <a:gd fmla="*/ 1961 h 2610" name="TY123"/>
                <a:gd fmla="*/ 2672 w 3014" name="TX124"/>
                <a:gd fmla="*/ 1972 h 2610" name="TY124"/>
                <a:gd fmla="*/ 2628 w 3014" name="TX125"/>
                <a:gd fmla="*/ 2037 h 2610" name="TY125"/>
                <a:gd fmla="*/ 2616 w 3014" name="TX126"/>
                <a:gd fmla="*/ 2071 h 2610" name="TY126"/>
                <a:gd fmla="*/ 2682 w 3014" name="TX127"/>
                <a:gd fmla="*/ 1983 h 2610" name="TY127"/>
                <a:gd fmla="*/ 2715 w 3014" name="TX128"/>
                <a:gd fmla="*/ 1972 h 2610" name="TY128"/>
                <a:gd fmla="*/ 2770 w 3014" name="TX129"/>
                <a:gd fmla="*/ 2005 h 2610" name="TY129"/>
                <a:gd fmla="*/ 2770 w 3014" name="TX130"/>
                <a:gd fmla="*/ 1994 h 2610" name="TY130"/>
                <a:gd fmla="*/ 2715 w 3014" name="TX131"/>
                <a:gd fmla="*/ 1961 h 2610" name="TY131"/>
                <a:gd fmla="*/ 2869 w 3014" name="TX133"/>
                <a:gd fmla="*/ 2093 h 2610" name="TY133"/>
                <a:gd fmla="*/ 2813 w 3014" name="TX134"/>
                <a:gd fmla="*/ 2103 h 2610" name="TY134"/>
                <a:gd fmla="*/ 2737 w 3014" name="TX135"/>
                <a:gd fmla="*/ 2147 h 2610" name="TY135"/>
                <a:gd fmla="*/ 2726 w 3014" name="TX136"/>
                <a:gd fmla="*/ 2180 h 2610" name="TY136"/>
                <a:gd fmla="*/ 2825 w 3014" name="TX137"/>
                <a:gd fmla="*/ 2115 h 2610" name="TY137"/>
                <a:gd fmla="*/ 2869 w 3014" name="TX138"/>
                <a:gd fmla="*/ 2115 h 2610" name="TY138"/>
                <a:gd fmla="*/ 3011 w 3014" name="TX139"/>
                <a:gd fmla="*/ 2202 h 2610" name="TY139"/>
                <a:gd fmla="*/ 2869 w 3014" name="TX140"/>
                <a:gd fmla="*/ 2093 h 2610" name="TY140"/>
                <a:gd fmla="*/ 2901 w 3014" name="TX142"/>
                <a:gd fmla="*/ 2552 h 2610" name="TY142"/>
                <a:gd fmla="*/ 2825 w 3014" name="TX143"/>
                <a:gd fmla="*/ 2596 h 2610" name="TY143"/>
                <a:gd fmla="*/ 2813 w 3014" name="TX144"/>
                <a:gd fmla="*/ 2607 h 2610" name="TY144"/>
                <a:gd fmla="*/ 2891 w 3014" name="TX145"/>
                <a:gd fmla="*/ 2574 h 2610" name="TY145"/>
                <a:gd fmla="*/ 2901 w 3014" name="TX146"/>
                <a:gd fmla="*/ 2552 h 2610" name="TY1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</a:cxnLst>
              <a:rect l="l" t="t" r="r" b="b"/>
              <a:pathLst>
                <a:path w="3014" h="2610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6" name="도형 318"/>
            <p:cNvSpPr>
              <a:spLocks/>
            </p:cNvSpPr>
            <p:nvPr/>
          </p:nvSpPr>
          <p:spPr>
            <a:xfrm rot="0">
              <a:off x="5931535" y="1566545"/>
              <a:ext cx="2540" cy="2540"/>
            </a:xfrm>
            <a:custGeom>
              <a:gdLst>
                <a:gd fmla="*/ 22 w 26" name="TX0"/>
                <a:gd fmla="*/ 0 h 37" name="TY0"/>
                <a:gd fmla="*/ 11 w 26" name="TX1"/>
                <a:gd fmla="*/ 11 h 37" name="TY1"/>
                <a:gd fmla="*/ 1 w 26" name="TX2"/>
                <a:gd fmla="*/ 33 h 37" name="TY2"/>
                <a:gd fmla="*/ 11 w 26" name="TX3"/>
                <a:gd fmla="*/ 22 h 37" name="TY3"/>
                <a:gd fmla="*/ 22 w 26" name="TX4"/>
                <a:gd fmla="*/ 0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37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7" name="도형 319"/>
            <p:cNvSpPr>
              <a:spLocks/>
            </p:cNvSpPr>
            <p:nvPr/>
          </p:nvSpPr>
          <p:spPr>
            <a:xfrm rot="0">
              <a:off x="5932170" y="1558290"/>
              <a:ext cx="50800" cy="30480"/>
            </a:xfrm>
            <a:custGeom>
              <a:gdLst>
                <a:gd fmla="*/ 448 w 2237" name="TX0"/>
                <a:gd fmla="*/ 303 h 1296" name="TY0"/>
                <a:gd fmla="*/ 448 w 2237" name="TX1"/>
                <a:gd fmla="*/ 303 h 1296" name="TY1"/>
                <a:gd fmla="*/ 448 w 2237" name="TX2"/>
                <a:gd fmla="*/ 315 h 1296" name="TY2"/>
                <a:gd fmla="*/ 448 w 2237" name="TX3"/>
                <a:gd fmla="*/ 315 h 1296" name="TY3"/>
                <a:gd fmla="*/ 449 w 2237" name="TX4"/>
                <a:gd fmla="*/ 319 h 1296" name="TY4"/>
                <a:gd fmla="*/ 448 w 2237" name="TX5"/>
                <a:gd fmla="*/ 303 h 1296" name="TY5"/>
                <a:gd fmla="*/ 307 w 2237" name="TX7"/>
                <a:gd fmla="*/ 176 h 1296" name="TY7"/>
                <a:gd fmla="*/ 11 w 2237" name="TX8"/>
                <a:gd fmla="*/ 351 h 1296" name="TY8"/>
                <a:gd fmla="*/ 0 w 2237" name="TX9"/>
                <a:gd fmla="*/ 373 h 1296" name="TY9"/>
                <a:gd fmla="*/ 318 w 2237" name="TX10"/>
                <a:gd fmla="*/ 187 h 1296" name="TY10"/>
                <a:gd fmla="*/ 449 w 2237" name="TX11"/>
                <a:gd fmla="*/ 341 h 1296" name="TY11"/>
                <a:gd fmla="*/ 448 w 2237" name="TX12"/>
                <a:gd fmla="*/ 315 h 1296" name="TY12"/>
                <a:gd fmla="*/ 448 w 2237" name="TX13"/>
                <a:gd fmla="*/ 315 h 1296" name="TY13"/>
                <a:gd fmla="*/ 307 w 2237" name="TX14"/>
                <a:gd fmla="*/ 176 h 1296" name="TY14"/>
                <a:gd fmla="*/ 712 w 2237" name="TX16"/>
                <a:gd fmla="*/ 1 h 1296" name="TY16"/>
                <a:gd fmla="*/ 657 w 2237" name="TX17"/>
                <a:gd fmla="*/ 12 h 1296" name="TY17"/>
                <a:gd fmla="*/ 448 w 2237" name="TX18"/>
                <a:gd fmla="*/ 303 h 1296" name="TY18"/>
                <a:gd fmla="*/ 448 w 2237" name="TX19"/>
                <a:gd fmla="*/ 303 h 1296" name="TY19"/>
                <a:gd fmla="*/ 657 w 2237" name="TX20"/>
                <a:gd fmla="*/ 23 h 1296" name="TY20"/>
                <a:gd fmla="*/ 712 w 2237" name="TX21"/>
                <a:gd fmla="*/ 12 h 1296" name="TY21"/>
                <a:gd fmla="*/ 985 w 2237" name="TX22"/>
                <a:gd fmla="*/ 220 h 1296" name="TY22"/>
                <a:gd fmla="*/ 1183 w 2237" name="TX23"/>
                <a:gd fmla="*/ 143 h 1296" name="TY23"/>
                <a:gd fmla="*/ 1391 w 2237" name="TX24"/>
                <a:gd fmla="*/ 231 h 1296" name="TY24"/>
                <a:gd fmla="*/ 1457 w 2237" name="TX25"/>
                <a:gd fmla="*/ 373 h 1296" name="TY25"/>
                <a:gd fmla="*/ 1391 w 2237" name="TX26"/>
                <a:gd fmla="*/ 220 h 1296" name="TY26"/>
                <a:gd fmla="*/ 1183 w 2237" name="TX27"/>
                <a:gd fmla="*/ 132 h 1296" name="TY27"/>
                <a:gd fmla="*/ 985 w 2237" name="TX28"/>
                <a:gd fmla="*/ 209 h 1296" name="TY28"/>
                <a:gd fmla="*/ 712 w 2237" name="TX29"/>
                <a:gd fmla="*/ 1 h 1296" name="TY29"/>
                <a:gd fmla="*/ 1369 w 2237" name="TX31"/>
                <a:gd fmla="*/ 636 h 1296" name="TY31"/>
                <a:gd fmla="*/ 1457 w 2237" name="TX32"/>
                <a:gd fmla="*/ 779 h 1296" name="TY32"/>
                <a:gd fmla="*/ 1380 w 2237" name="TX33"/>
                <a:gd fmla="*/ 636 h 1296" name="TY33"/>
                <a:gd fmla="*/ 2048 w 2237" name="TX35"/>
                <a:gd fmla="*/ 1030 h 1296" name="TY35"/>
                <a:gd fmla="*/ 1905 w 2237" name="TX36"/>
                <a:gd fmla="*/ 1227 h 1296" name="TY36"/>
                <a:gd fmla="*/ 2048 w 2237" name="TX37"/>
                <a:gd fmla="*/ 1052 h 1296" name="TY37"/>
                <a:gd fmla="*/ 2070 w 2237" name="TX38"/>
                <a:gd fmla="*/ 1052 h 1296" name="TY38"/>
                <a:gd fmla="*/ 2234 w 2237" name="TX39"/>
                <a:gd fmla="*/ 1183 h 1296" name="TY39"/>
                <a:gd fmla="*/ 2234 w 2237" name="TX40"/>
                <a:gd fmla="*/ 1183 h 1296" name="TY40"/>
                <a:gd fmla="*/ 2070 w 2237" name="TX41"/>
                <a:gd fmla="*/ 1030 h 1296" name="TY41"/>
                <a:gd fmla="*/ 1270 w 2237" name="TX43"/>
                <a:gd fmla="*/ 1085 h 1296" name="TY43"/>
                <a:gd fmla="*/ 1489 w 2237" name="TX44"/>
                <a:gd fmla="*/ 1293 h 1296" name="TY44"/>
                <a:gd fmla="*/ 1719 w 2237" name="TX45"/>
                <a:gd fmla="*/ 1139 h 1296" name="TY45"/>
                <a:gd fmla="*/ 1917 w 2237" name="TX46"/>
                <a:gd fmla="*/ 1260 h 1296" name="TY46"/>
                <a:gd fmla="*/ 1905 w 2237" name="TX47"/>
                <a:gd fmla="*/ 1238 h 1296" name="TY47"/>
                <a:gd fmla="*/ 1708 w 2237" name="TX48"/>
                <a:gd fmla="*/ 1129 h 1296" name="TY48"/>
                <a:gd fmla="*/ 1489 w 2237" name="TX49"/>
                <a:gd fmla="*/ 1271 h 1296" name="TY49"/>
                <a:gd fmla="*/ 1281 w 2237" name="TX50"/>
                <a:gd fmla="*/ 1085 h 1296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2237" h="1296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8" name="도형 320"/>
            <p:cNvSpPr>
              <a:spLocks/>
            </p:cNvSpPr>
            <p:nvPr/>
          </p:nvSpPr>
          <p:spPr>
            <a:xfrm rot="0">
              <a:off x="5988050" y="1586865"/>
              <a:ext cx="2540" cy="2540"/>
            </a:xfrm>
            <a:custGeom>
              <a:gdLst>
                <a:gd fmla="*/ 0 w 26" name="TX0"/>
                <a:gd fmla="*/ 1 h 70" name="TY0"/>
                <a:gd fmla="*/ 0 w 26" name="TX1"/>
                <a:gd fmla="*/ 1 h 70" name="TY1"/>
                <a:gd fmla="*/ 22 w 26" name="TX2"/>
                <a:gd fmla="*/ 67 h 70" name="TY2"/>
                <a:gd fmla="*/ 0 w 26" name="TX3"/>
                <a:gd fmla="*/ 1 h 7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70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9" name="도형 321"/>
            <p:cNvSpPr>
              <a:spLocks/>
            </p:cNvSpPr>
            <p:nvPr/>
          </p:nvSpPr>
          <p:spPr>
            <a:xfrm rot="0">
              <a:off x="5988050" y="1584960"/>
              <a:ext cx="2540" cy="2540"/>
            </a:xfrm>
            <a:custGeom>
              <a:gdLst>
                <a:gd fmla="*/ 0 w 37" name="TX0"/>
                <a:gd fmla="*/ 0 h 36" name="TY0"/>
                <a:gd fmla="*/ 22 w 37" name="TX1"/>
                <a:gd fmla="*/ 33 h 36" name="TY1"/>
                <a:gd fmla="*/ 33 w 37" name="TX2"/>
                <a:gd fmla="*/ 33 h 36" name="TY2"/>
                <a:gd fmla="*/ 22 w 37" name="TX3"/>
                <a:gd fmla="*/ 11 h 36" name="TY3"/>
                <a:gd fmla="*/ 12 w 37" name="TX4"/>
                <a:gd fmla="*/ 0 h 3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7" h="36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0" name="도형 322"/>
            <p:cNvSpPr>
              <a:spLocks/>
            </p:cNvSpPr>
            <p:nvPr/>
          </p:nvSpPr>
          <p:spPr>
            <a:xfrm rot="0">
              <a:off x="5981065" y="1584325"/>
              <a:ext cx="8890" cy="3810"/>
            </a:xfrm>
            <a:custGeom>
              <a:gdLst>
                <a:gd fmla="*/ 154 w 322" name="TX0"/>
                <a:gd fmla="*/ 0 h 81" name="TY0"/>
                <a:gd fmla="*/ 1 w 322" name="TX1"/>
                <a:gd fmla="*/ 56 h 81" name="TY1"/>
                <a:gd fmla="*/ 1 w 322" name="TX2"/>
                <a:gd fmla="*/ 77 h 81" name="TY2"/>
                <a:gd fmla="*/ 154 w 322" name="TX3"/>
                <a:gd fmla="*/ 22 h 81" name="TY3"/>
                <a:gd fmla="*/ 307 w 322" name="TX4"/>
                <a:gd fmla="*/ 77 h 81" name="TY4"/>
                <a:gd fmla="*/ 319 w 322" name="TX5"/>
                <a:gd fmla="*/ 77 h 81" name="TY5"/>
                <a:gd fmla="*/ 154 w 322" name="TX6"/>
                <a:gd fmla="*/ 0 h 8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22" h="81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1" name="도형 323"/>
            <p:cNvSpPr>
              <a:spLocks/>
            </p:cNvSpPr>
            <p:nvPr/>
          </p:nvSpPr>
          <p:spPr>
            <a:xfrm rot="0">
              <a:off x="5643245" y="1592580"/>
              <a:ext cx="398780" cy="59690"/>
            </a:xfrm>
            <a:custGeom>
              <a:gdLst>
                <a:gd fmla="*/ 15635 w 18047" name="TX0"/>
                <a:gd fmla="*/ 1 h 2621" name="TY0"/>
                <a:gd fmla="*/ 15603 w 18047" name="TX1"/>
                <a:gd fmla="*/ 22 h 2621" name="TY1"/>
                <a:gd fmla="*/ 15657 w 18047" name="TX2"/>
                <a:gd fmla="*/ 12 h 2621" name="TY2"/>
                <a:gd fmla="*/ 15800 w 18047" name="TX3"/>
                <a:gd fmla="*/ 121 h 2621" name="TY3"/>
                <a:gd fmla="*/ 15800 w 18047" name="TX4"/>
                <a:gd fmla="*/ 110 h 2621" name="TY4"/>
                <a:gd fmla="*/ 15647 w 18047" name="TX5"/>
                <a:gd fmla="*/ 1 h 2621" name="TY5"/>
                <a:gd fmla="*/ 16533 w 18047" name="TX7"/>
                <a:gd fmla="*/ 275 h 2621" name="TY7"/>
                <a:gd fmla="*/ 16336 w 18047" name="TX8"/>
                <a:gd fmla="*/ 504 h 2621" name="TY8"/>
                <a:gd fmla="*/ 16533 w 18047" name="TX9"/>
                <a:gd fmla="*/ 285 h 2621" name="TY9"/>
                <a:gd fmla="*/ 16544 w 18047" name="TX10"/>
                <a:gd fmla="*/ 285 h 2621" name="TY10"/>
                <a:gd fmla="*/ 16730 w 18047" name="TX11"/>
                <a:gd fmla="*/ 460 h 2621" name="TY11"/>
                <a:gd fmla="*/ 16544 w 18047" name="TX12"/>
                <a:gd fmla="*/ 275 h 2621" name="TY12"/>
                <a:gd fmla="*/ 15657 w 18047" name="TX14"/>
                <a:gd fmla="*/ 297 h 2621" name="TY14"/>
                <a:gd fmla="*/ 15909 w 18047" name="TX15"/>
                <a:gd fmla="*/ 548 h 2621" name="TY15"/>
                <a:gd fmla="*/ 15701 w 18047" name="TX16"/>
                <a:gd fmla="*/ 297 h 2621" name="TY16"/>
                <a:gd fmla="*/ 16161 w 18047" name="TX18"/>
                <a:gd fmla="*/ 438 h 2621" name="TY18"/>
                <a:gd fmla="*/ 15909 w 18047" name="TX19"/>
                <a:gd fmla="*/ 592 h 2621" name="TY19"/>
                <a:gd fmla="*/ 15909 w 18047" name="TX20"/>
                <a:gd fmla="*/ 614 h 2621" name="TY20"/>
                <a:gd fmla="*/ 16172 w 18047" name="TX21"/>
                <a:gd fmla="*/ 450 h 2621" name="TY21"/>
                <a:gd fmla="*/ 16336 w 18047" name="TX22"/>
                <a:gd fmla="*/ 526 h 2621" name="TY22"/>
                <a:gd fmla="*/ 16336 w 18047" name="TX23"/>
                <a:gd fmla="*/ 516 h 2621" name="TY23"/>
                <a:gd fmla="*/ 16161 w 18047" name="TX24"/>
                <a:gd fmla="*/ 438 h 2621" name="TY24"/>
                <a:gd fmla="*/ 16895 w 18047" name="TX26"/>
                <a:gd fmla="*/ 450 h 2621" name="TY26"/>
                <a:gd fmla="*/ 16730 w 18047" name="TX27"/>
                <a:gd fmla="*/ 516 h 2621" name="TY27"/>
                <a:gd fmla="*/ 16730 w 18047" name="TX28"/>
                <a:gd fmla="*/ 548 h 2621" name="TY28"/>
                <a:gd fmla="*/ 16905 w 18047" name="TX29"/>
                <a:gd fmla="*/ 460 h 2621" name="TY29"/>
                <a:gd fmla="*/ 17070 w 18047" name="TX30"/>
                <a:gd fmla="*/ 537 h 2621" name="TY30"/>
                <a:gd fmla="*/ 17114 w 18047" name="TX31"/>
                <a:gd fmla="*/ 625 h 2621" name="TY31"/>
                <a:gd fmla="*/ 17070 w 18047" name="TX32"/>
                <a:gd fmla="*/ 516 h 2621" name="TY32"/>
                <a:gd fmla="*/ 16895 w 18047" name="TX33"/>
                <a:gd fmla="*/ 450 h 2621" name="TY33"/>
                <a:gd fmla="*/ 17019 w 18047" name="TX35"/>
                <a:gd fmla="*/ 860 h 2621" name="TY35"/>
                <a:gd fmla="*/ 17004 w 18047" name="TX36"/>
                <a:gd fmla="*/ 866 h 2621" name="TY36"/>
                <a:gd fmla="*/ 17019 w 18047" name="TX37"/>
                <a:gd fmla="*/ 860 h 2621" name="TY37"/>
                <a:gd fmla="*/ 17037 w 18047" name="TX39"/>
                <a:gd fmla="*/ 844 h 2621" name="TY39"/>
                <a:gd fmla="*/ 17019 w 18047" name="TX40"/>
                <a:gd fmla="*/ 860 h 2621" name="TY40"/>
                <a:gd fmla="*/ 17019 w 18047" name="TX41"/>
                <a:gd fmla="*/ 860 h 2621" name="TY41"/>
                <a:gd fmla="*/ 17070 w 18047" name="TX42"/>
                <a:gd fmla="*/ 855 h 2621" name="TY42"/>
                <a:gd fmla="*/ 17223 w 18047" name="TX43"/>
                <a:gd fmla="*/ 932 h 2621" name="TY43"/>
                <a:gd fmla="*/ 17223 w 18047" name="TX44"/>
                <a:gd fmla="*/ 910 h 2621" name="TY44"/>
                <a:gd fmla="*/ 17059 w 18047" name="TX45"/>
                <a:gd fmla="*/ 844 h 2621" name="TY45"/>
                <a:gd fmla="*/ 17168 w 18047" name="TX47"/>
                <a:gd fmla="*/ 1041 h 2621" name="TY47"/>
                <a:gd fmla="*/ 17136 w 18047" name="TX48"/>
                <a:gd fmla="*/ 1063 h 2621" name="TY48"/>
                <a:gd fmla="*/ 17158 w 18047" name="TX49"/>
                <a:gd fmla="*/ 1063 h 2621" name="TY49"/>
                <a:gd fmla="*/ 17427 w 18047" name="TX50"/>
                <a:gd fmla="*/ 1205 h 2621" name="TY50"/>
                <a:gd fmla="*/ 17427 w 18047" name="TX51"/>
                <a:gd fmla="*/ 1205 h 2621" name="TY51"/>
                <a:gd fmla="*/ 17168 w 18047" name="TX52"/>
                <a:gd fmla="*/ 1041 h 2621" name="TY52"/>
                <a:gd fmla="*/ 17427 w 18047" name="TX54"/>
                <a:gd fmla="*/ 1205 h 2621" name="TY54"/>
                <a:gd fmla="*/ 17442 w 18047" name="TX55"/>
                <a:gd fmla="*/ 1238 h 2621" name="TY55"/>
                <a:gd fmla="*/ 17441 w 18047" name="TX56"/>
                <a:gd fmla="*/ 1228 h 2621" name="TY56"/>
                <a:gd fmla="*/ 17441 w 18047" name="TX57"/>
                <a:gd fmla="*/ 1228 h 2621" name="TY57"/>
                <a:gd fmla="*/ 17427 w 18047" name="TX58"/>
                <a:gd fmla="*/ 1205 h 2621" name="TY58"/>
                <a:gd fmla="*/ 17628 w 18047" name="TX60"/>
                <a:gd fmla="*/ 1041 h 2621" name="TY60"/>
                <a:gd fmla="*/ 17441 w 18047" name="TX61"/>
                <a:gd fmla="*/ 1228 h 2621" name="TY61"/>
                <a:gd fmla="*/ 17441 w 18047" name="TX62"/>
                <a:gd fmla="*/ 1228 h 2621" name="TY62"/>
                <a:gd fmla="*/ 17453 w 18047" name="TX63"/>
                <a:gd fmla="*/ 1249 h 2621" name="TY63"/>
                <a:gd fmla="*/ 17628 w 18047" name="TX64"/>
                <a:gd fmla="*/ 1052 h 2621" name="TY64"/>
                <a:gd fmla="*/ 17683 w 18047" name="TX65"/>
                <a:gd fmla="*/ 1063 h 2621" name="TY65"/>
                <a:gd fmla="*/ 17781 w 18047" name="TX66"/>
                <a:gd fmla="*/ 1194 h 2621" name="TY66"/>
                <a:gd fmla="*/ 17683 w 18047" name="TX67"/>
                <a:gd fmla="*/ 1052 h 2621" name="TY67"/>
                <a:gd fmla="*/ 17628 w 18047" name="TX68"/>
                <a:gd fmla="*/ 1041 h 2621" name="TY68"/>
                <a:gd fmla="*/ 17759 w 18047" name="TX70"/>
                <a:gd fmla="*/ 1326 h 2621" name="TY70"/>
                <a:gd fmla="*/ 17727 w 18047" name="TX71"/>
                <a:gd fmla="*/ 1358 h 2621" name="TY71"/>
                <a:gd fmla="*/ 17793 w 18047" name="TX72"/>
                <a:gd fmla="*/ 1336 h 2621" name="TY72"/>
                <a:gd fmla="*/ 17956 w 18047" name="TX73"/>
                <a:gd fmla="*/ 1435 h 2621" name="TY73"/>
                <a:gd fmla="*/ 18044 w 18047" name="TX74"/>
                <a:gd fmla="*/ 1654 h 2621" name="TY74"/>
                <a:gd fmla="*/ 17956 w 18047" name="TX75"/>
                <a:gd fmla="*/ 1424 h 2621" name="TY75"/>
                <a:gd fmla="*/ 17793 w 18047" name="TX76"/>
                <a:gd fmla="*/ 1326 h 2621" name="TY76"/>
                <a:gd fmla="*/ 22 w 18047" name="TX78"/>
                <a:gd fmla="*/ 2453 h 2621" name="TY78"/>
                <a:gd fmla="*/ 12 w 18047" name="TX79"/>
                <a:gd fmla="*/ 2618 h 2621" name="TY79"/>
                <a:gd fmla="*/ 22 w 18047" name="TX80"/>
                <a:gd fmla="*/ 2453 h 2621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8047" h="2621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2" name="도형 324"/>
            <p:cNvSpPr>
              <a:spLocks/>
            </p:cNvSpPr>
            <p:nvPr/>
          </p:nvSpPr>
          <p:spPr>
            <a:xfrm rot="0">
              <a:off x="5826760" y="1497965"/>
              <a:ext cx="43180" cy="21590"/>
            </a:xfrm>
            <a:custGeom>
              <a:gdLst>
                <a:gd fmla="*/ 855 w 1899" name="TX0"/>
                <a:gd fmla="*/ 0 h 890" name="TY0"/>
                <a:gd fmla="*/ 439 w 1899" name="TX1"/>
                <a:gd fmla="*/ 175 h 890" name="TY1"/>
                <a:gd fmla="*/ 406 w 1899" name="TX2"/>
                <a:gd fmla="*/ 263 h 890" name="TY2"/>
                <a:gd fmla="*/ 439 w 1899" name="TX3"/>
                <a:gd fmla="*/ 186 h 890" name="TY3"/>
                <a:gd fmla="*/ 855 w 1899" name="TX4"/>
                <a:gd fmla="*/ 11 h 890" name="TY4"/>
                <a:gd fmla="*/ 866 w 1899" name="TX5"/>
                <a:gd fmla="*/ 11 h 890" name="TY5"/>
                <a:gd fmla="*/ 1304 w 1899" name="TX6"/>
                <a:gd fmla="*/ 142 h 890" name="TY6"/>
                <a:gd fmla="*/ 1441 w 1899" name="TX7"/>
                <a:gd fmla="*/ 416 h 890" name="TY7"/>
                <a:gd fmla="*/ 1441 w 1899" name="TX8"/>
                <a:gd fmla="*/ 416 h 890" name="TY8"/>
                <a:gd fmla="*/ 1304 w 1899" name="TX9"/>
                <a:gd fmla="*/ 131 h 890" name="TY9"/>
                <a:gd fmla="*/ 855 w 1899" name="TX10"/>
                <a:gd fmla="*/ 0 h 890" name="TY10"/>
                <a:gd fmla="*/ 263 w 1899" name="TX12"/>
                <a:gd fmla="*/ 241 h 890" name="TY12"/>
                <a:gd fmla="*/ 44 w 1899" name="TX13"/>
                <a:gd fmla="*/ 350 h 890" name="TY13"/>
                <a:gd fmla="*/ 12 w 1899" name="TX14"/>
                <a:gd fmla="*/ 526 h 890" name="TY14"/>
                <a:gd fmla="*/ 44 w 1899" name="TX15"/>
                <a:gd fmla="*/ 361 h 890" name="TY15"/>
                <a:gd fmla="*/ 263 w 1899" name="TX16"/>
                <a:gd fmla="*/ 263 h 890" name="TY16"/>
                <a:gd fmla="*/ 417 w 1899" name="TX17"/>
                <a:gd fmla="*/ 307 h 890" name="TY17"/>
                <a:gd fmla="*/ 406 w 1899" name="TX18"/>
                <a:gd fmla="*/ 285 h 890" name="TY18"/>
                <a:gd fmla="*/ 263 w 1899" name="TX19"/>
                <a:gd fmla="*/ 241 h 890" name="TY19"/>
                <a:gd fmla="*/ 1687 w 1899" name="TX21"/>
                <a:gd fmla="*/ 383 h 890" name="TY21"/>
                <a:gd fmla="*/ 1462 w 1899" name="TX22"/>
                <a:gd fmla="*/ 510 h 890" name="TY22"/>
                <a:gd fmla="*/ 1462 w 1899" name="TX23"/>
                <a:gd fmla="*/ 510 h 890" name="TY23"/>
                <a:gd fmla="*/ 1441 w 1899" name="TX24"/>
                <a:gd fmla="*/ 416 h 890" name="TY24"/>
                <a:gd fmla="*/ 1441 w 1899" name="TX25"/>
                <a:gd fmla="*/ 416 h 890" name="TY25"/>
                <a:gd fmla="*/ 1457 w 1899" name="TX26"/>
                <a:gd fmla="*/ 514 h 890" name="TY26"/>
                <a:gd fmla="*/ 1462 w 1899" name="TX27"/>
                <a:gd fmla="*/ 510 h 890" name="TY27"/>
                <a:gd fmla="*/ 1462 w 1899" name="TX28"/>
                <a:gd fmla="*/ 510 h 890" name="TY28"/>
                <a:gd fmla="*/ 1468 w 1899" name="TX29"/>
                <a:gd fmla="*/ 536 h 890" name="TY29"/>
                <a:gd fmla="*/ 1687 w 1899" name="TX30"/>
                <a:gd fmla="*/ 394 h 890" name="TY30"/>
                <a:gd fmla="*/ 1698 w 1899" name="TX31"/>
                <a:gd fmla="*/ 394 h 890" name="TY31"/>
                <a:gd fmla="*/ 1829 w 1899" name="TX32"/>
                <a:gd fmla="*/ 504 h 890" name="TY32"/>
                <a:gd fmla="*/ 1687 w 1899" name="TX33"/>
                <a:gd fmla="*/ 383 h 890" name="TY33"/>
                <a:gd fmla="*/ 1829 w 1899" name="TX35"/>
                <a:gd fmla="*/ 547 h 890" name="TY35"/>
                <a:gd fmla="*/ 1818 w 1899" name="TX36"/>
                <a:gd fmla="*/ 569 h 890" name="TY36"/>
                <a:gd fmla="*/ 1862 w 1899" name="TX37"/>
                <a:gd fmla="*/ 558 h 890" name="TY37"/>
                <a:gd fmla="*/ 1895 w 1899" name="TX38"/>
                <a:gd fmla="*/ 569 h 890" name="TY38"/>
                <a:gd fmla="*/ 1895 w 1899" name="TX39"/>
                <a:gd fmla="*/ 558 h 890" name="TY39"/>
                <a:gd fmla="*/ 1851 w 1899" name="TX40"/>
                <a:gd fmla="*/ 547 h 890" name="TY40"/>
                <a:gd fmla="*/ 143 w 1899" name="TX42"/>
                <a:gd fmla="*/ 723 h 890" name="TY42"/>
                <a:gd fmla="*/ 78 w 1899" name="TX43"/>
                <a:gd fmla="*/ 886 h 890" name="TY43"/>
                <a:gd fmla="*/ 165 w 1899" name="TX44"/>
                <a:gd fmla="*/ 745 h 890" name="TY44"/>
                <a:gd fmla="*/ 187 w 1899" name="TX45"/>
                <a:gd fmla="*/ 745 h 890" name="TY45"/>
                <a:gd fmla="*/ 143 w 1899" name="TX46"/>
                <a:gd fmla="*/ 723 h 890" name="TY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</a:cxnLst>
              <a:rect l="l" t="t" r="r" b="b"/>
              <a:pathLst>
                <a:path w="1899" h="890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3" name="도형 325"/>
            <p:cNvSpPr>
              <a:spLocks/>
            </p:cNvSpPr>
            <p:nvPr/>
          </p:nvSpPr>
          <p:spPr>
            <a:xfrm rot="0">
              <a:off x="5643880" y="1498600"/>
              <a:ext cx="398780" cy="185420"/>
            </a:xfrm>
            <a:custGeom>
              <a:gdLst>
                <a:gd fmla="*/ 12185 w 18057" name="TX0"/>
                <a:gd fmla="*/ 2662 h 8358" name="TY0"/>
                <a:gd fmla="*/ 12306 w 18057" name="TX1"/>
                <a:gd fmla="*/ 2694 h 8358" name="TY1"/>
                <a:gd fmla="*/ 12404 w 18057" name="TX2"/>
                <a:gd fmla="*/ 2935 h 8358" name="TY2"/>
                <a:gd fmla="*/ 12525 w 18057" name="TX3"/>
                <a:gd fmla="*/ 2880 h 8358" name="TY3"/>
                <a:gd fmla="*/ 12645 w 18057" name="TX4"/>
                <a:gd fmla="*/ 2924 h 8358" name="TY4"/>
                <a:gd fmla="*/ 12733 w 18057" name="TX5"/>
                <a:gd fmla="*/ 3241 h 8358" name="TY5"/>
                <a:gd fmla="*/ 12569 w 18057" name="TX6"/>
                <a:gd fmla="*/ 3691 h 8358" name="TY6"/>
                <a:gd fmla="*/ 12328 w 18057" name="TX7"/>
                <a:gd fmla="*/ 3778 h 8358" name="TY7"/>
                <a:gd fmla="*/ 12022 w 18057" name="TX8"/>
                <a:gd fmla="*/ 3679 h 8358" name="TY8"/>
                <a:gd fmla="*/ 11813 w 18057" name="TX9"/>
                <a:gd fmla="*/ 3373 h 8358" name="TY9"/>
                <a:gd fmla="*/ 11945 w 18057" name="TX10"/>
                <a:gd fmla="*/ 3044 h 8358" name="TY10"/>
                <a:gd fmla="*/ 11934 w 18057" name="TX11"/>
                <a:gd fmla="*/ 3034 h 8358" name="TY11"/>
                <a:gd fmla="*/ 12010 w 18057" name="TX12"/>
                <a:gd fmla="*/ 2727 h 8358" name="TY12"/>
                <a:gd fmla="*/ 12185 w 18057" name="TX13"/>
                <a:gd fmla="*/ 2662 h 8358" name="TY13"/>
                <a:gd fmla="*/ 11747 w 18057" name="TX15"/>
                <a:gd fmla="*/ 4413 h 8358" name="TY15"/>
                <a:gd fmla="*/ 11288 w 18057" name="TX16"/>
                <a:gd fmla="*/ 4621 h 8358" name="TY16"/>
                <a:gd fmla="*/ 11222 w 18057" name="TX17"/>
                <a:gd fmla="*/ 4610 h 8358" name="TY17"/>
                <a:gd fmla="*/ 11156 w 18057" name="TX18"/>
                <a:gd fmla="*/ 4599 h 8358" name="TY18"/>
                <a:gd fmla="*/ 11222 w 18057" name="TX19"/>
                <a:gd fmla="*/ 4687 h 8358" name="TY19"/>
                <a:gd fmla="*/ 11397 w 18057" name="TX20"/>
                <a:gd fmla="*/ 4840 h 8358" name="TY20"/>
                <a:gd fmla="*/ 11474 w 18057" name="TX21"/>
                <a:gd fmla="*/ 4961 h 8358" name="TY21"/>
                <a:gd fmla="*/ 11759 w 18057" name="TX22"/>
                <a:gd fmla="*/ 4796 h 8358" name="TY22"/>
                <a:gd fmla="*/ 11769 w 18057" name="TX23"/>
                <a:gd fmla="*/ 4796 h 8358" name="TY23"/>
                <a:gd fmla="*/ 11747 w 18057" name="TX24"/>
                <a:gd fmla="*/ 4413 h 8358" name="TY24"/>
                <a:gd fmla="*/ 13718 w 18057" name="TX26"/>
                <a:gd fmla="*/ 3603 h 8358" name="TY26"/>
                <a:gd fmla="*/ 13992 w 18057" name="TX27"/>
                <a:gd fmla="*/ 3811 h 8358" name="TY27"/>
                <a:gd fmla="*/ 14102 w 18057" name="TX28"/>
                <a:gd fmla="*/ 3734 h 8358" name="TY28"/>
                <a:gd fmla="*/ 14168 w 18057" name="TX29"/>
                <a:gd fmla="*/ 3756 h 8358" name="TY29"/>
                <a:gd fmla="*/ 14244 w 18057" name="TX30"/>
                <a:gd fmla="*/ 3932 h 8358" name="TY30"/>
                <a:gd fmla="*/ 14189 w 18057" name="TX31"/>
                <a:gd fmla="*/ 4117 h 8358" name="TY31"/>
                <a:gd fmla="*/ 14397 w 18057" name="TX32"/>
                <a:gd fmla="*/ 4446 h 8358" name="TY32"/>
                <a:gd fmla="*/ 14112 w 18057" name="TX33"/>
                <a:gd fmla="*/ 4708 h 8358" name="TY33"/>
                <a:gd fmla="*/ 14134 w 18057" name="TX34"/>
                <a:gd fmla="*/ 4884 h 8358" name="TY34"/>
                <a:gd fmla="*/ 14014 w 18057" name="TX35"/>
                <a:gd fmla="*/ 4927 h 8358" name="TY35"/>
                <a:gd fmla="*/ 13949 w 18057" name="TX36"/>
                <a:gd fmla="*/ 4917 h 8358" name="TY36"/>
                <a:gd fmla="*/ 13850 w 18057" name="TX37"/>
                <a:gd fmla="*/ 4884 h 8358" name="TY37"/>
                <a:gd fmla="*/ 13817 w 18057" name="TX38"/>
                <a:gd fmla="*/ 4895 h 8358" name="TY38"/>
                <a:gd fmla="*/ 13773 w 18057" name="TX39"/>
                <a:gd fmla="*/ 4949 h 8358" name="TY39"/>
                <a:gd fmla="*/ 13489 w 18057" name="TX40"/>
                <a:gd fmla="*/ 5114 h 8358" name="TY40"/>
                <a:gd fmla="*/ 13467 w 18057" name="TX41"/>
                <a:gd fmla="*/ 5114 h 8358" name="TY41"/>
                <a:gd fmla="*/ 13302 w 18057" name="TX42"/>
                <a:gd fmla="*/ 5059 h 8358" name="TY42"/>
                <a:gd fmla="*/ 13149 w 18057" name="TX43"/>
                <a:gd fmla="*/ 4348 h 8358" name="TY43"/>
                <a:gd fmla="*/ 13127 w 18057" name="TX44"/>
                <a:gd fmla="*/ 3888 h 8358" name="TY44"/>
                <a:gd fmla="*/ 13314 w 18057" name="TX45"/>
                <a:gd fmla="*/ 3778 h 8358" name="TY45"/>
                <a:gd fmla="*/ 13335 w 18057" name="TX46"/>
                <a:gd fmla="*/ 3778 h 8358" name="TY46"/>
                <a:gd fmla="*/ 13445 w 18057" name="TX47"/>
                <a:gd fmla="*/ 3866 h 8358" name="TY47"/>
                <a:gd fmla="*/ 13653 w 18057" name="TX48"/>
                <a:gd fmla="*/ 3614 h 8358" name="TY48"/>
                <a:gd fmla="*/ 13718 w 18057" name="TX49"/>
                <a:gd fmla="*/ 3603 h 8358" name="TY49"/>
                <a:gd fmla="*/ 8594 w 18057" name="TX51"/>
                <a:gd fmla="*/ 4873 h 8358" name="TY51"/>
                <a:gd fmla="*/ 8463 w 18057" name="TX52"/>
                <a:gd fmla="*/ 4917 h 8358" name="TY52"/>
                <a:gd fmla="*/ 8496 w 18057" name="TX53"/>
                <a:gd fmla="*/ 5114 h 8358" name="TY53"/>
                <a:gd fmla="*/ 8419 w 18057" name="TX54"/>
                <a:gd fmla="*/ 5168 h 8358" name="TY54"/>
                <a:gd fmla="*/ 8474 w 18057" name="TX55"/>
                <a:gd fmla="*/ 5224 h 8358" name="TY55"/>
                <a:gd fmla="*/ 8397 w 18057" name="TX56"/>
                <a:gd fmla="*/ 5212 h 8358" name="TY56"/>
                <a:gd fmla="*/ 8178 w 18057" name="TX57"/>
                <a:gd fmla="*/ 5421 h 8358" name="TY57"/>
                <a:gd fmla="*/ 8178 w 18057" name="TX58"/>
                <a:gd fmla="*/ 5497 h 8358" name="TY58"/>
                <a:gd fmla="*/ 8200 w 18057" name="TX59"/>
                <a:gd fmla="*/ 5508 h 8358" name="TY59"/>
                <a:gd fmla="*/ 8288 w 18057" name="TX60"/>
                <a:gd fmla="*/ 5683 h 8358" name="TY60"/>
                <a:gd fmla="*/ 8365 w 18057" name="TX61"/>
                <a:gd fmla="*/ 5749 h 8358" name="TY61"/>
                <a:gd fmla="*/ 8660 w 18057" name="TX62"/>
                <a:gd fmla="*/ 6340 h 8358" name="TY62"/>
                <a:gd fmla="*/ 8890 w 18057" name="TX63"/>
                <a:gd fmla="*/ 6219 h 8358" name="TY63"/>
                <a:gd fmla="*/ 8803 w 18057" name="TX64"/>
                <a:gd fmla="*/ 6187 h 8358" name="TY64"/>
                <a:gd fmla="*/ 8737 w 18057" name="TX65"/>
                <a:gd fmla="*/ 6056 h 8358" name="TY65"/>
                <a:gd fmla="*/ 8803 w 18057" name="TX66"/>
                <a:gd fmla="*/ 5738 h 8358" name="TY66"/>
                <a:gd fmla="*/ 8879 w 18057" name="TX67"/>
                <a:gd fmla="*/ 5562 h 8358" name="TY67"/>
                <a:gd fmla="*/ 8978 w 18057" name="TX68"/>
                <a:gd fmla="*/ 5530 h 8358" name="TY68"/>
                <a:gd fmla="*/ 9142 w 18057" name="TX69"/>
                <a:gd fmla="*/ 5606 h 8358" name="TY69"/>
                <a:gd fmla="*/ 9219 w 18057" name="TX70"/>
                <a:gd fmla="*/ 5705 h 8358" name="TY70"/>
                <a:gd fmla="*/ 9229 w 18057" name="TX71"/>
                <a:gd fmla="*/ 5705 h 8358" name="TY71"/>
                <a:gd fmla="*/ 9295 w 18057" name="TX72"/>
                <a:gd fmla="*/ 5683 h 8358" name="TY72"/>
                <a:gd fmla="*/ 9350 w 18057" name="TX73"/>
                <a:gd fmla="*/ 5683 h 8358" name="TY73"/>
                <a:gd fmla="*/ 9569 w 18057" name="TX74"/>
                <a:gd fmla="*/ 5913 h 8358" name="TY74"/>
                <a:gd fmla="*/ 9547 w 18057" name="TX75"/>
                <a:gd fmla="*/ 6012 h 8358" name="TY75"/>
                <a:gd fmla="*/ 9580 w 18057" name="TX76"/>
                <a:gd fmla="*/ 6000 h 8358" name="TY76"/>
                <a:gd fmla="*/ 9711 w 18057" name="TX77"/>
                <a:gd fmla="*/ 6000 h 8358" name="TY77"/>
                <a:gd fmla="*/ 9788 w 18057" name="TX78"/>
                <a:gd fmla="*/ 5990 h 8358" name="TY78"/>
                <a:gd fmla="*/ 9810 w 18057" name="TX79"/>
                <a:gd fmla="*/ 5979 h 8358" name="TY79"/>
                <a:gd fmla="*/ 9864 w 18057" name="TX80"/>
                <a:gd fmla="*/ 5859 h 8358" name="TY80"/>
                <a:gd fmla="*/ 9963 w 18057" name="TX81"/>
                <a:gd fmla="*/ 5771 h 8358" name="TY81"/>
                <a:gd fmla="*/ 10193 w 18057" name="TX82"/>
                <a:gd fmla="*/ 5202 h 8358" name="TY82"/>
                <a:gd fmla="*/ 10193 w 18057" name="TX83"/>
                <a:gd fmla="*/ 5202 h 8358" name="TY83"/>
                <a:gd fmla="*/ 10314 w 18057" name="TX84"/>
                <a:gd fmla="*/ 5628 h 8358" name="TY84"/>
                <a:gd fmla="*/ 10237 w 18057" name="TX85"/>
                <a:gd fmla="*/ 5672 h 8358" name="TY85"/>
                <a:gd fmla="*/ 10609 w 18057" name="TX86"/>
                <a:gd fmla="*/ 5869 h 8358" name="TY86"/>
                <a:gd fmla="*/ 10740 w 18057" name="TX87"/>
                <a:gd fmla="*/ 5847 h 8358" name="TY87"/>
                <a:gd fmla="*/ 10981 w 18057" name="TX88"/>
                <a:gd fmla="*/ 5618 h 8358" name="TY88"/>
                <a:gd fmla="*/ 10708 w 18057" name="TX89"/>
                <a:gd fmla="*/ 5562 h 8358" name="TY89"/>
                <a:gd fmla="*/ 10467 w 18057" name="TX90"/>
                <a:gd fmla="*/ 5453 h 8358" name="TY90"/>
                <a:gd fmla="*/ 10336 w 18057" name="TX91"/>
                <a:gd fmla="*/ 5212 h 8358" name="TY91"/>
                <a:gd fmla="*/ 10258 w 18057" name="TX92"/>
                <a:gd fmla="*/ 5037 h 8358" name="TY92"/>
                <a:gd fmla="*/ 10127 w 18057" name="TX93"/>
                <a:gd fmla="*/ 5070 h 8358" name="TY93"/>
                <a:gd fmla="*/ 10018 w 18057" name="TX94"/>
                <a:gd fmla="*/ 5048 h 8358" name="TY94"/>
                <a:gd fmla="*/ 9810 w 18057" name="TX95"/>
                <a:gd fmla="*/ 5212 h 8358" name="TY95"/>
                <a:gd fmla="*/ 9766 w 18057" name="TX96"/>
                <a:gd fmla="*/ 5212 h 8358" name="TY96"/>
                <a:gd fmla="*/ 9536 w 18057" name="TX97"/>
                <a:gd fmla="*/ 5103 h 8358" name="TY97"/>
                <a:gd fmla="*/ 9263 w 18057" name="TX98"/>
                <a:gd fmla="*/ 5442 h 8358" name="TY98"/>
                <a:gd fmla="*/ 9109 w 18057" name="TX99"/>
                <a:gd fmla="*/ 5081 h 8358" name="TY99"/>
                <a:gd fmla="*/ 8835 w 18057" name="TX100"/>
                <a:gd fmla="*/ 4927 h 8358" name="TY100"/>
                <a:gd fmla="*/ 8759 w 18057" name="TX101"/>
                <a:gd fmla="*/ 4939 h 8358" name="TY101"/>
                <a:gd fmla="*/ 8594 w 18057" name="TX102"/>
                <a:gd fmla="*/ 4873 h 8358" name="TY102"/>
                <a:gd fmla="*/ 15448 w 18057" name="TX104"/>
                <a:gd fmla="*/ 4829 h 8358" name="TY104"/>
                <a:gd fmla="*/ 15667 w 18057" name="TX105"/>
                <a:gd fmla="*/ 5168 h 8358" name="TY105"/>
                <a:gd fmla="*/ 15788 w 18057" name="TX106"/>
                <a:gd fmla="*/ 5092 h 8358" name="TY106"/>
                <a:gd fmla="*/ 15908 w 18057" name="TX107"/>
                <a:gd fmla="*/ 5136 h 8358" name="TY107"/>
                <a:gd fmla="*/ 15941 w 18057" name="TX108"/>
                <a:gd fmla="*/ 5399 h 8358" name="TY108"/>
                <a:gd fmla="*/ 15766 w 18057" name="TX109"/>
                <a:gd fmla="*/ 5596 h 8358" name="TY109"/>
                <a:gd fmla="*/ 15832 w 18057" name="TX110"/>
                <a:gd fmla="*/ 5574 h 8358" name="TY110"/>
                <a:gd fmla="*/ 15941 w 18057" name="TX111"/>
                <a:gd fmla="*/ 5618 h 8358" name="TY111"/>
                <a:gd fmla="*/ 16017 w 18057" name="TX112"/>
                <a:gd fmla="*/ 5793 h 8358" name="TY112"/>
                <a:gd fmla="*/ 15952 w 18057" name="TX113"/>
                <a:gd fmla="*/ 6088 h 8358" name="TY113"/>
                <a:gd fmla="*/ 15766 w 18057" name="TX114"/>
                <a:gd fmla="*/ 6176 h 8358" name="TY114"/>
                <a:gd fmla="*/ 15678 w 18057" name="TX115"/>
                <a:gd fmla="*/ 6154 h 8358" name="TY115"/>
                <a:gd fmla="*/ 15678 w 18057" name="TX116"/>
                <a:gd fmla="*/ 6154 h 8358" name="TY116"/>
                <a:gd fmla="*/ 15492 w 18057" name="TX117"/>
                <a:gd fmla="*/ 6416 h 8358" name="TY117"/>
                <a:gd fmla="*/ 15470 w 18057" name="TX118"/>
                <a:gd fmla="*/ 6416 h 8358" name="TY118"/>
                <a:gd fmla="*/ 15076 w 18057" name="TX119"/>
                <a:gd fmla="*/ 6275 h 8358" name="TY119"/>
                <a:gd fmla="*/ 15054 w 18057" name="TX120"/>
                <a:gd fmla="*/ 6263 h 8358" name="TY120"/>
                <a:gd fmla="*/ 14978 w 18057" name="TX121"/>
                <a:gd fmla="*/ 6275 h 8358" name="TY121"/>
                <a:gd fmla="*/ 14901 w 18057" name="TX122"/>
                <a:gd fmla="*/ 6285 h 8358" name="TY122"/>
                <a:gd fmla="*/ 14857 w 18057" name="TX123"/>
                <a:gd fmla="*/ 6275 h 8358" name="TY123"/>
                <a:gd fmla="*/ 14682 w 18057" name="TX124"/>
                <a:gd fmla="*/ 5924 h 8358" name="TY124"/>
                <a:gd fmla="*/ 14803 w 18057" name="TX125"/>
                <a:gd fmla="*/ 5180 h 8358" name="TY125"/>
                <a:gd fmla="*/ 14912 w 18057" name="TX126"/>
                <a:gd fmla="*/ 4971 h 8358" name="TY126"/>
                <a:gd fmla="*/ 15076 w 18057" name="TX127"/>
                <a:gd fmla="*/ 4884 h 8358" name="TY127"/>
                <a:gd fmla="*/ 15131 w 18057" name="TX128"/>
                <a:gd fmla="*/ 4895 h 8358" name="TY128"/>
                <a:gd fmla="*/ 15219 w 18057" name="TX129"/>
                <a:gd fmla="*/ 4971 h 8358" name="TY129"/>
                <a:gd fmla="*/ 15416 w 18057" name="TX130"/>
                <a:gd fmla="*/ 4829 h 8358" name="TY130"/>
                <a:gd fmla="*/ 17047 w 18057" name="TX132"/>
                <a:gd fmla="*/ 5562 h 8358" name="TY132"/>
                <a:gd fmla="*/ 17309 w 18057" name="TX133"/>
                <a:gd fmla="*/ 5760 h 8358" name="TY133"/>
                <a:gd fmla="*/ 17419 w 18057" name="TX134"/>
                <a:gd fmla="*/ 5705 h 8358" name="TY134"/>
                <a:gd fmla="*/ 17518 w 18057" name="TX135"/>
                <a:gd fmla="*/ 5738 h 8358" name="TY135"/>
                <a:gd fmla="*/ 17572 w 18057" name="TX136"/>
                <a:gd fmla="*/ 5946 h 8358" name="TY136"/>
                <a:gd fmla="*/ 17474 w 18057" name="TX137"/>
                <a:gd fmla="*/ 6154 h 8358" name="TY137"/>
                <a:gd fmla="*/ 17528 w 18057" name="TX138"/>
                <a:gd fmla="*/ 6143 h 8358" name="TY138"/>
                <a:gd fmla="*/ 17671 w 18057" name="TX139"/>
                <a:gd fmla="*/ 6275 h 8358" name="TY139"/>
                <a:gd fmla="*/ 17583 w 18057" name="TX140"/>
                <a:gd fmla="*/ 6515 h 8358" name="TY140"/>
                <a:gd fmla="*/ 17452 w 18057" name="TX141"/>
                <a:gd fmla="*/ 6745 h 8358" name="TY141"/>
                <a:gd fmla="*/ 17430 w 18057" name="TX142"/>
                <a:gd fmla="*/ 6844 h 8358" name="TY142"/>
                <a:gd fmla="*/ 17309 w 18057" name="TX143"/>
                <a:gd fmla="*/ 6920 h 8358" name="TY143"/>
                <a:gd fmla="*/ 16959 w 18057" name="TX144"/>
                <a:gd fmla="*/ 6986 h 8358" name="TY144"/>
                <a:gd fmla="*/ 16828 w 18057" name="TX145"/>
                <a:gd fmla="*/ 6975 h 8358" name="TY145"/>
                <a:gd fmla="*/ 16532 w 18057" name="TX146"/>
                <a:gd fmla="*/ 6635 h 8358" name="TY146"/>
                <a:gd fmla="*/ 16554 w 18057" name="TX147"/>
                <a:gd fmla="*/ 6515 h 8358" name="TY147"/>
                <a:gd fmla="*/ 16543 w 18057" name="TX148"/>
                <a:gd fmla="*/ 6384 h 8358" name="TY148"/>
                <a:gd fmla="*/ 16532 w 18057" name="TX149"/>
                <a:gd fmla="*/ 6022 h 8358" name="TY149"/>
                <a:gd fmla="*/ 16762 w 18057" name="TX150"/>
                <a:gd fmla="*/ 5781 h 8358" name="TY150"/>
                <a:gd fmla="*/ 16773 w 18057" name="TX151"/>
                <a:gd fmla="*/ 5781 h 8358" name="TY151"/>
                <a:gd fmla="*/ 16861 w 18057" name="TX152"/>
                <a:gd fmla="*/ 5803 h 8358" name="TY152"/>
                <a:gd fmla="*/ 16861 w 18057" name="TX153"/>
                <a:gd fmla="*/ 5760 h 8358" name="TY153"/>
                <a:gd fmla="*/ 17003 w 18057" name="TX154"/>
                <a:gd fmla="*/ 5562 h 8358" name="TY154"/>
                <a:gd fmla="*/ 416 w 18057" name="TX156"/>
                <a:gd fmla="*/ 7205 h 8358" name="TY156"/>
                <a:gd fmla="*/ 394 w 18057" name="TX157"/>
                <a:gd fmla="*/ 7227 h 8358" name="TY157"/>
                <a:gd fmla="*/ 438 w 18057" name="TX158"/>
                <a:gd fmla="*/ 7249 h 8358" name="TY158"/>
                <a:gd fmla="*/ 416 w 18057" name="TX159"/>
                <a:gd fmla="*/ 7205 h 8358" name="TY159"/>
                <a:gd fmla="*/ 15372 w 18057" name="TX161"/>
                <a:gd fmla="*/ 6416 h 8358" name="TY161"/>
                <a:gd fmla="*/ 15547 w 18057" name="TX162"/>
                <a:gd fmla="*/ 6581 h 8358" name="TY162"/>
                <a:gd fmla="*/ 15689 w 18057" name="TX163"/>
                <a:gd fmla="*/ 6450 h 8358" name="TY163"/>
                <a:gd fmla="*/ 15744 w 18057" name="TX164"/>
                <a:gd fmla="*/ 6450 h 8358" name="TY164"/>
                <a:gd fmla="*/ 15908 w 18057" name="TX165"/>
                <a:gd fmla="*/ 6526 h 8358" name="TY165"/>
                <a:gd fmla="*/ 15974 w 18057" name="TX166"/>
                <a:gd fmla="*/ 7150 h 8358" name="TY166"/>
                <a:gd fmla="*/ 15996 w 18057" name="TX167"/>
                <a:gd fmla="*/ 7270 h 8358" name="TY167"/>
                <a:gd fmla="*/ 15952 w 18057" name="TX168"/>
                <a:gd fmla="*/ 7292 h 8358" name="TY168"/>
                <a:gd fmla="*/ 15547 w 18057" name="TX169"/>
                <a:gd fmla="*/ 7369 h 8358" name="TY169"/>
                <a:gd fmla="*/ 15360 w 18057" name="TX170"/>
                <a:gd fmla="*/ 7358 h 8358" name="TY170"/>
                <a:gd fmla="*/ 15207 w 18057" name="TX171"/>
                <a:gd fmla="*/ 7292 h 8358" name="TY171"/>
                <a:gd fmla="*/ 15175 w 18057" name="TX172"/>
                <a:gd fmla="*/ 7139 h 8358" name="TY172"/>
                <a:gd fmla="*/ 15306 w 18057" name="TX173"/>
                <a:gd fmla="*/ 7085 h 8358" name="TY173"/>
                <a:gd fmla="*/ 15131 w 18057" name="TX174"/>
                <a:gd fmla="*/ 6679 h 8358" name="TY174"/>
                <a:gd fmla="*/ 15350 w 18057" name="TX175"/>
                <a:gd fmla="*/ 6416 h 8358" name="TY175"/>
                <a:gd fmla="*/ 12032 w 18057" name="TX177"/>
                <a:gd fmla="*/ 6548 h 8358" name="TY177"/>
                <a:gd fmla="*/ 12197 w 18057" name="TX178"/>
                <a:gd fmla="*/ 6635 h 8358" name="TY178"/>
                <a:gd fmla="*/ 12306 w 18057" name="TX179"/>
                <a:gd fmla="*/ 6876 h 8358" name="TY179"/>
                <a:gd fmla="*/ 12382 w 18057" name="TX180"/>
                <a:gd fmla="*/ 6920 h 8358" name="TY180"/>
                <a:gd fmla="*/ 12569 w 18057" name="TX181"/>
                <a:gd fmla="*/ 7205 h 8358" name="TY181"/>
                <a:gd fmla="*/ 12394 w 18057" name="TX182"/>
                <a:gd fmla="*/ 7468 h 8358" name="TY182"/>
                <a:gd fmla="*/ 12470 w 18057" name="TX183"/>
                <a:gd fmla="*/ 7577 h 8358" name="TY183"/>
                <a:gd fmla="*/ 12339 w 18057" name="TX184"/>
                <a:gd fmla="*/ 7698 h 8358" name="TY184"/>
                <a:gd fmla="*/ 12032 w 18057" name="TX185"/>
                <a:gd fmla="*/ 7807 h 8358" name="TY185"/>
                <a:gd fmla="*/ 11791 w 18057" name="TX186"/>
                <a:gd fmla="*/ 7840 h 8358" name="TY186"/>
                <a:gd fmla="*/ 11572 w 18057" name="TX187"/>
                <a:gd fmla="*/ 7796 h 8358" name="TY187"/>
                <a:gd fmla="*/ 11365 w 18057" name="TX188"/>
                <a:gd fmla="*/ 7413 h 8358" name="TY188"/>
                <a:gd fmla="*/ 11419 w 18057" name="TX189"/>
                <a:gd fmla="*/ 7260 h 8358" name="TY189"/>
                <a:gd fmla="*/ 11397 w 18057" name="TX190"/>
                <a:gd fmla="*/ 7107 h 8358" name="TY190"/>
                <a:gd fmla="*/ 11408 w 18057" name="TX191"/>
                <a:gd fmla="*/ 6833 h 8358" name="TY191"/>
                <a:gd fmla="*/ 11649 w 18057" name="TX192"/>
                <a:gd fmla="*/ 6570 h 8358" name="TY192"/>
                <a:gd fmla="*/ 11671 w 18057" name="TX193"/>
                <a:gd fmla="*/ 6570 h 8358" name="TY193"/>
                <a:gd fmla="*/ 11857 w 18057" name="TX194"/>
                <a:gd fmla="*/ 6679 h 8358" name="TY194"/>
                <a:gd fmla="*/ 11956 w 18057" name="TX195"/>
                <a:gd fmla="*/ 6559 h 8358" name="TY195"/>
                <a:gd fmla="*/ 12032 w 18057" name="TX196"/>
                <a:gd fmla="*/ 6548 h 8358" name="TY196"/>
                <a:gd fmla="*/ 7620 w 18057" name="TX198"/>
                <a:gd fmla="*/ 8300 h 8358" name="TY198"/>
                <a:gd fmla="*/ 7642 w 18057" name="TX199"/>
                <a:gd fmla="*/ 8311 h 8358" name="TY199"/>
                <a:gd fmla="*/ 7631 w 18057" name="TX200"/>
                <a:gd fmla="*/ 8300 h 8358" name="TY200"/>
                <a:gd fmla="*/ 7456 w 18057" name="TX202"/>
                <a:gd fmla="*/ 5530 h 8358" name="TY202"/>
                <a:gd fmla="*/ 7193 w 18057" name="TX203"/>
                <a:gd fmla="*/ 5705 h 8358" name="TY203"/>
                <a:gd fmla="*/ 7105 w 18057" name="TX204"/>
                <a:gd fmla="*/ 5694 h 8358" name="TY204"/>
                <a:gd fmla="*/ 6842 w 18057" name="TX205"/>
                <a:gd fmla="*/ 5847 h 8358" name="TY205"/>
                <a:gd fmla="*/ 6897 w 18057" name="TX206"/>
                <a:gd fmla="*/ 6219 h 8358" name="TY206"/>
                <a:gd fmla="*/ 6897 w 18057" name="TX207"/>
                <a:gd fmla="*/ 6219 h 8358" name="TY207"/>
                <a:gd fmla="*/ 6832 w 18057" name="TX208"/>
                <a:gd fmla="*/ 6197 h 8358" name="TY208"/>
                <a:gd fmla="*/ 6645 w 18057" name="TX209"/>
                <a:gd fmla="*/ 6384 h 8358" name="TY209"/>
                <a:gd fmla="*/ 6766 w 18057" name="TX210"/>
                <a:gd fmla="*/ 6713 h 8358" name="TY210"/>
                <a:gd fmla="*/ 6701 w 18057" name="TX211"/>
                <a:gd fmla="*/ 6701 h 8358" name="TY211"/>
                <a:gd fmla="*/ 6482 w 18057" name="TX212"/>
                <a:gd fmla="*/ 6822 h 8358" name="TY212"/>
                <a:gd fmla="*/ 6492 w 18057" name="TX213"/>
                <a:gd fmla="*/ 6844 h 8358" name="TY213"/>
                <a:gd fmla="*/ 6645 w 18057" name="TX214"/>
                <a:gd fmla="*/ 6767 h 8358" name="TY214"/>
                <a:gd fmla="*/ 6777 w 18057" name="TX215"/>
                <a:gd fmla="*/ 6811 h 8358" name="TY215"/>
                <a:gd fmla="*/ 6930 w 18057" name="TX216"/>
                <a:gd fmla="*/ 7095 h 8358" name="TY216"/>
                <a:gd fmla="*/ 6974 w 18057" name="TX217"/>
                <a:gd fmla="*/ 7249 h 8358" name="TY217"/>
                <a:gd fmla="*/ 7083 w 18057" name="TX218"/>
                <a:gd fmla="*/ 7326 h 8358" name="TY218"/>
                <a:gd fmla="*/ 7105 w 18057" name="TX219"/>
                <a:gd fmla="*/ 7326 h 8358" name="TY219"/>
                <a:gd fmla="*/ 7051 w 18057" name="TX220"/>
                <a:gd fmla="*/ 7446 h 8358" name="TY220"/>
                <a:gd fmla="*/ 6482 w 18057" name="TX221"/>
                <a:gd fmla="*/ 7708 h 8358" name="TY221"/>
                <a:gd fmla="*/ 6164 w 18057" name="TX222"/>
                <a:gd fmla="*/ 7654 h 8358" name="TY222"/>
                <a:gd fmla="*/ 5901 w 18057" name="TX223"/>
                <a:gd fmla="*/ 7413 h 8358" name="TY223"/>
                <a:gd fmla="*/ 5890 w 18057" name="TX224"/>
                <a:gd fmla="*/ 7413 h 8358" name="TY224"/>
                <a:gd fmla="*/ 5813 w 18057" name="TX225"/>
                <a:gd fmla="*/ 7424 h 8358" name="TY225"/>
                <a:gd fmla="*/ 5791 w 18057" name="TX226"/>
                <a:gd fmla="*/ 7413 h 8358" name="TY226"/>
                <a:gd fmla="*/ 5682 w 18057" name="TX227"/>
                <a:gd fmla="*/ 7172 h 8358" name="TY227"/>
                <a:gd fmla="*/ 5551 w 18057" name="TX228"/>
                <a:gd fmla="*/ 6986 h 8358" name="TY228"/>
                <a:gd fmla="*/ 5518 w 18057" name="TX229"/>
                <a:gd fmla="*/ 6997 h 8358" name="TY229"/>
                <a:gd fmla="*/ 5606 w 18057" name="TX230"/>
                <a:gd fmla="*/ 6657 h 8358" name="TY230"/>
                <a:gd fmla="*/ 5606 w 18057" name="TX231"/>
                <a:gd fmla="*/ 6657 h 8358" name="TY231"/>
                <a:gd fmla="*/ 5518 w 18057" name="TX232"/>
                <a:gd fmla="*/ 6833 h 8358" name="TY232"/>
                <a:gd fmla="*/ 5134 w 18057" name="TX233"/>
                <a:gd fmla="*/ 7008 h 8358" name="TY233"/>
                <a:gd fmla="*/ 4959 w 18057" name="TX234"/>
                <a:gd fmla="*/ 6975 h 8358" name="TY234"/>
                <a:gd fmla="*/ 4664 w 18057" name="TX235"/>
                <a:gd fmla="*/ 6614 h 8358" name="TY235"/>
                <a:gd fmla="*/ 4587 w 18057" name="TX236"/>
                <a:gd fmla="*/ 6635 h 8358" name="TY236"/>
                <a:gd fmla="*/ 4587 w 18057" name="TX237"/>
                <a:gd fmla="*/ 6647 h 8358" name="TY237"/>
                <a:gd fmla="*/ 4390 w 18057" name="TX238"/>
                <a:gd fmla="*/ 7008 h 8358" name="TY238"/>
                <a:gd fmla="*/ 4390 w 18057" name="TX239"/>
                <a:gd fmla="*/ 7041 h 8358" name="TY239"/>
                <a:gd fmla="*/ 4314 w 18057" name="TX240"/>
                <a:gd fmla="*/ 7095 h 8358" name="TY240"/>
                <a:gd fmla="*/ 3942 w 18057" name="TX241"/>
                <a:gd fmla="*/ 7161 h 8358" name="TY241"/>
                <a:gd fmla="*/ 3876 w 18057" name="TX242"/>
                <a:gd fmla="*/ 7161 h 8358" name="TY242"/>
                <a:gd fmla="*/ 3624 w 18057" name="TX243"/>
                <a:gd fmla="*/ 7107 h 8358" name="TY243"/>
                <a:gd fmla="*/ 3438 w 18057" name="TX244"/>
                <a:gd fmla="*/ 6723 h 8358" name="TY244"/>
                <a:gd fmla="*/ 3350 w 18057" name="TX245"/>
                <a:gd fmla="*/ 6778 h 8358" name="TY245"/>
                <a:gd fmla="*/ 3241 w 18057" name="TX246"/>
                <a:gd fmla="*/ 6723 h 8358" name="TY246"/>
                <a:gd fmla="*/ 3208 w 18057" name="TX247"/>
                <a:gd fmla="*/ 6504 h 8358" name="TY247"/>
                <a:gd fmla="*/ 3405 w 18057" name="TX248"/>
                <a:gd fmla="*/ 6209 h 8358" name="TY248"/>
                <a:gd fmla="*/ 3504 w 18057" name="TX249"/>
                <a:gd fmla="*/ 6121 h 8358" name="TY249"/>
                <a:gd fmla="*/ 3536 w 18057" name="TX250"/>
                <a:gd fmla="*/ 6022 h 8358" name="TY250"/>
                <a:gd fmla="*/ 3460 w 18057" name="TX251"/>
                <a:gd fmla="*/ 5990 h 8358" name="TY251"/>
                <a:gd fmla="*/ 3438 w 18057" name="TX252"/>
                <a:gd fmla="*/ 5990 h 8358" name="TY252"/>
                <a:gd fmla="*/ 3229 w 18057" name="TX253"/>
                <a:gd fmla="*/ 6241 h 8358" name="TY253"/>
                <a:gd fmla="*/ 3142 w 18057" name="TX254"/>
                <a:gd fmla="*/ 6187 h 8358" name="TY254"/>
                <a:gd fmla="*/ 2989 w 18057" name="TX255"/>
                <a:gd fmla="*/ 6318 h 8358" name="TY255"/>
                <a:gd fmla="*/ 3098 w 18057" name="TX256"/>
                <a:gd fmla="*/ 6603 h 8358" name="TY256"/>
                <a:gd fmla="*/ 2967 w 18057" name="TX257"/>
                <a:gd fmla="*/ 6548 h 8358" name="TY257"/>
                <a:gd fmla="*/ 2770 w 18057" name="TX258"/>
                <a:gd fmla="*/ 6647 h 8358" name="TY258"/>
                <a:gd fmla="*/ 2825 w 18057" name="TX259"/>
                <a:gd fmla="*/ 7019 h 8358" name="TY259"/>
                <a:gd fmla="*/ 2682 w 18057" name="TX260"/>
                <a:gd fmla="*/ 6975 h 8358" name="TY260"/>
                <a:gd fmla="*/ 2518 w 18057" name="TX261"/>
                <a:gd fmla="*/ 7063 h 8358" name="TY261"/>
                <a:gd fmla="*/ 2277 w 18057" name="TX262"/>
                <a:gd fmla="*/ 6778 h 8358" name="TY262"/>
                <a:gd fmla="*/ 2277 w 18057" name="TX263"/>
                <a:gd fmla="*/ 6778 h 8358" name="TY263"/>
                <a:gd fmla="*/ 2343 w 18057" name="TX264"/>
                <a:gd fmla="*/ 6876 h 8358" name="TY264"/>
                <a:gd fmla="*/ 2419 w 18057" name="TX265"/>
                <a:gd fmla="*/ 6975 h 8358" name="TY265"/>
                <a:gd fmla="*/ 2365 w 18057" name="TX266"/>
                <a:gd fmla="*/ 7183 h 8358" name="TY266"/>
                <a:gd fmla="*/ 1981 w 18057" name="TX267"/>
                <a:gd fmla="*/ 7380 h 8358" name="TY267"/>
                <a:gd fmla="*/ 1894 w 18057" name="TX268"/>
                <a:gd fmla="*/ 7380 h 8358" name="TY268"/>
                <a:gd fmla="*/ 1533 w 18057" name="TX269"/>
                <a:gd fmla="*/ 7326 h 8358" name="TY269"/>
                <a:gd fmla="*/ 1270 w 18057" name="TX270"/>
                <a:gd fmla="*/ 7172 h 8358" name="TY270"/>
                <a:gd fmla="*/ 1270 w 18057" name="TX271"/>
                <a:gd fmla="*/ 6898 h 8358" name="TY271"/>
                <a:gd fmla="*/ 1226 w 18057" name="TX272"/>
                <a:gd fmla="*/ 6854 h 8358" name="TY272"/>
                <a:gd fmla="*/ 1193 w 18057" name="TX273"/>
                <a:gd fmla="*/ 6625 h 8358" name="TY273"/>
                <a:gd fmla="*/ 1073 w 18057" name="TX274"/>
                <a:gd fmla="*/ 6515 h 8358" name="TY274"/>
                <a:gd fmla="*/ 1029 w 18057" name="TX275"/>
                <a:gd fmla="*/ 6537 h 8358" name="TY275"/>
                <a:gd fmla="*/ 886 w 18057" name="TX276"/>
                <a:gd fmla="*/ 6329 h 8358" name="TY276"/>
                <a:gd fmla="*/ 745 w 18057" name="TX277"/>
                <a:gd fmla="*/ 6537 h 8358" name="TY277"/>
                <a:gd fmla="*/ 635 w 18057" name="TX278"/>
                <a:gd fmla="*/ 6472 h 8358" name="TY278"/>
                <a:gd fmla="*/ 514 w 18057" name="TX279"/>
                <a:gd fmla="*/ 6515 h 8358" name="TY279"/>
                <a:gd fmla="*/ 416 w 18057" name="TX280"/>
                <a:gd fmla="*/ 6734 h 8358" name="TY280"/>
                <a:gd fmla="*/ 208 w 18057" name="TX281"/>
                <a:gd fmla="*/ 6559 h 8358" name="TY281"/>
                <a:gd fmla="*/ 142 w 18057" name="TX282"/>
                <a:gd fmla="*/ 6570 h 8358" name="TY282"/>
                <a:gd fmla="*/ 11 w 18057" name="TX283"/>
                <a:gd fmla="*/ 6723 h 8358" name="TY283"/>
                <a:gd fmla="*/ 0 w 18057" name="TX284"/>
                <a:gd fmla="*/ 6888 h 8358" name="TY284"/>
                <a:gd fmla="*/ 11 w 18057" name="TX285"/>
                <a:gd fmla="*/ 6942 h 8358" name="TY285"/>
                <a:gd fmla="*/ 22 w 18057" name="TX286"/>
                <a:gd fmla="*/ 6975 h 8358" name="TY286"/>
                <a:gd fmla="*/ 11 w 18057" name="TX287"/>
                <a:gd fmla="*/ 6898 h 8358" name="TY287"/>
                <a:gd fmla="*/ 11 w 18057" name="TX288"/>
                <a:gd fmla="*/ 6898 h 8358" name="TY288"/>
                <a:gd fmla="*/ 120 w 18057" name="TX289"/>
                <a:gd fmla="*/ 7073 h 8358" name="TY289"/>
                <a:gd fmla="*/ 241 w 18057" name="TX290"/>
                <a:gd fmla="*/ 6854 h 8358" name="TY290"/>
                <a:gd fmla="*/ 558 w 18057" name="TX291"/>
                <a:gd fmla="*/ 6745 h 8358" name="TY291"/>
                <a:gd fmla="*/ 558 w 18057" name="TX292"/>
                <a:gd fmla="*/ 6745 h 8358" name="TY292"/>
                <a:gd fmla="*/ 460 w 18057" name="TX293"/>
                <a:gd fmla="*/ 6866 h 8358" name="TY293"/>
                <a:gd fmla="*/ 711 w 18057" name="TX294"/>
                <a:gd fmla="*/ 6745 h 8358" name="TY294"/>
                <a:gd fmla="*/ 745 w 18057" name="TX295"/>
                <a:gd fmla="*/ 6745 h 8358" name="TY295"/>
                <a:gd fmla="*/ 942 w 18057" name="TX296"/>
                <a:gd fmla="*/ 6876 h 8358" name="TY296"/>
                <a:gd fmla="*/ 723 w 18057" name="TX297"/>
                <a:gd fmla="*/ 7172 h 8358" name="TY297"/>
                <a:gd fmla="*/ 832 w 18057" name="TX298"/>
                <a:gd fmla="*/ 7380 h 8358" name="TY298"/>
                <a:gd fmla="*/ 1642 w 18057" name="TX299"/>
                <a:gd fmla="*/ 7567 h 8358" name="TY299"/>
                <a:gd fmla="*/ 2419 w 18057" name="TX300"/>
                <a:gd fmla="*/ 7730 h 8358" name="TY300"/>
                <a:gd fmla="*/ 2409 w 18057" name="TX301"/>
                <a:gd fmla="*/ 7523 h 8358" name="TY301"/>
                <a:gd fmla="*/ 2551 w 18057" name="TX302"/>
                <a:gd fmla="*/ 7358 h 8358" name="TY302"/>
                <a:gd fmla="*/ 2650 w 18057" name="TX303"/>
                <a:gd fmla="*/ 7314 h 8358" name="TY303"/>
                <a:gd fmla="*/ 2704 w 18057" name="TX304"/>
                <a:gd fmla="*/ 7348 h 8358" name="TY304"/>
                <a:gd fmla="*/ 2726 w 18057" name="TX305"/>
                <a:gd fmla="*/ 7205 h 8358" name="TY305"/>
                <a:gd fmla="*/ 2748 w 18057" name="TX306"/>
                <a:gd fmla="*/ 7205 h 8358" name="TY306"/>
                <a:gd fmla="*/ 2912 w 18057" name="TX307"/>
                <a:gd fmla="*/ 7183 h 8358" name="TY307"/>
                <a:gd fmla="*/ 3076 w 18057" name="TX308"/>
                <a:gd fmla="*/ 7150 h 8358" name="TY308"/>
                <a:gd fmla="*/ 3153 w 18057" name="TX309"/>
                <a:gd fmla="*/ 7161 h 8358" name="TY309"/>
                <a:gd fmla="*/ 3416 w 18057" name="TX310"/>
                <a:gd fmla="*/ 7523 h 8358" name="TY310"/>
                <a:gd fmla="*/ 3448 w 18057" name="TX311"/>
                <a:gd fmla="*/ 7730 h 8358" name="TY311"/>
                <a:gd fmla="*/ 3339 w 18057" name="TX312"/>
                <a:gd fmla="*/ 7884 h 8358" name="TY312"/>
                <a:gd fmla="*/ 4478 w 18057" name="TX313"/>
                <a:gd fmla="*/ 8048 h 8358" name="TY313"/>
                <a:gd fmla="*/ 4511 w 18057" name="TX314"/>
                <a:gd fmla="*/ 8015 h 8358" name="TY314"/>
                <a:gd fmla="*/ 4412 w 18057" name="TX315"/>
                <a:gd fmla="*/ 8004 h 8358" name="TY315"/>
                <a:gd fmla="*/ 4302 w 18057" name="TX316"/>
                <a:gd fmla="*/ 8004 h 8358" name="TY316"/>
                <a:gd fmla="*/ 4139 w 18057" name="TX317"/>
                <a:gd fmla="*/ 7927 h 8358" name="TY317"/>
                <a:gd fmla="*/ 4139 w 18057" name="TX318"/>
                <a:gd fmla="*/ 7840 h 8358" name="TY318"/>
                <a:gd fmla="*/ 4478 w 18057" name="TX319"/>
                <a:gd fmla="*/ 7468 h 8358" name="TY319"/>
                <a:gd fmla="*/ 4368 w 18057" name="TX320"/>
                <a:gd fmla="*/ 7468 h 8358" name="TY320"/>
                <a:gd fmla="*/ 4894 w 18057" name="TX321"/>
                <a:gd fmla="*/ 7326 h 8358" name="TY321"/>
                <a:gd fmla="*/ 4905 w 18057" name="TX322"/>
                <a:gd fmla="*/ 7326 h 8358" name="TY322"/>
                <a:gd fmla="*/ 5375 w 18057" name="TX323"/>
                <a:gd fmla="*/ 7599 h 8358" name="TY323"/>
                <a:gd fmla="*/ 5190 w 18057" name="TX324"/>
                <a:gd fmla="*/ 8059 h 8358" name="TY324"/>
                <a:gd fmla="*/ 5025 w 18057" name="TX325"/>
                <a:gd fmla="*/ 8103 h 8358" name="TY325"/>
                <a:gd fmla="*/ 5014 w 18057" name="TX326"/>
                <a:gd fmla="*/ 8103 h 8358" name="TY326"/>
                <a:gd fmla="*/ 6952 w 18057" name="TX327"/>
                <a:gd fmla="*/ 8267 h 8358" name="TY327"/>
                <a:gd fmla="*/ 6952 w 18057" name="TX328"/>
                <a:gd fmla="*/ 8212 h 8358" name="TY328"/>
                <a:gd fmla="*/ 7237 w 18057" name="TX329"/>
                <a:gd fmla="*/ 7971 h 8358" name="TY329"/>
                <a:gd fmla="*/ 7280 w 18057" name="TX330"/>
                <a:gd fmla="*/ 7983 h 8358" name="TY330"/>
                <a:gd fmla="*/ 7412 w 18057" name="TX331"/>
                <a:gd fmla="*/ 7939 h 8358" name="TY331"/>
                <a:gd fmla="*/ 7390 w 18057" name="TX332"/>
                <a:gd fmla="*/ 7927 h 8358" name="TY332"/>
                <a:gd fmla="*/ 7357 w 18057" name="TX333"/>
                <a:gd fmla="*/ 7818 h 8358" name="TY333"/>
                <a:gd fmla="*/ 7543 w 18057" name="TX334"/>
                <a:gd fmla="*/ 7643 h 8358" name="TY334"/>
                <a:gd fmla="*/ 7555 w 18057" name="TX335"/>
                <a:gd fmla="*/ 7643 h 8358" name="TY335"/>
                <a:gd fmla="*/ 7708 w 18057" name="TX336"/>
                <a:gd fmla="*/ 7840 h 8358" name="TY336"/>
                <a:gd fmla="*/ 7905 w 18057" name="TX337"/>
                <a:gd fmla="*/ 7665 h 8358" name="TY337"/>
                <a:gd fmla="*/ 7915 w 18057" name="TX338"/>
                <a:gd fmla="*/ 7665 h 8358" name="TY338"/>
                <a:gd fmla="*/ 8102 w 18057" name="TX339"/>
                <a:gd fmla="*/ 7818 h 8358" name="TY339"/>
                <a:gd fmla="*/ 8102 w 18057" name="TX340"/>
                <a:gd fmla="*/ 8092 h 8358" name="TY340"/>
                <a:gd fmla="*/ 8168 w 18057" name="TX341"/>
                <a:gd fmla="*/ 8070 h 8358" name="TY341"/>
                <a:gd fmla="*/ 8288 w 18057" name="TX342"/>
                <a:gd fmla="*/ 8124 h 8358" name="TY342"/>
                <a:gd fmla="*/ 8288 w 18057" name="TX343"/>
                <a:gd fmla="*/ 8311 h 8358" name="TY343"/>
                <a:gd fmla="*/ 8266 w 18057" name="TX344"/>
                <a:gd fmla="*/ 8333 h 8358" name="TY344"/>
                <a:gd fmla="*/ 8682 w 18057" name="TX345"/>
                <a:gd fmla="*/ 8343 h 8358" name="TY345"/>
                <a:gd fmla="*/ 8923 w 18057" name="TX346"/>
                <a:gd fmla="*/ 8092 h 8358" name="TY346"/>
                <a:gd fmla="*/ 8956 w 18057" name="TX347"/>
                <a:gd fmla="*/ 8037 h 8358" name="TY347"/>
                <a:gd fmla="*/ 8660 w 18057" name="TX348"/>
                <a:gd fmla="*/ 7884 h 8358" name="TY348"/>
                <a:gd fmla="*/ 8463 w 18057" name="TX349"/>
                <a:gd fmla="*/ 7555 h 8358" name="TY349"/>
                <a:gd fmla="*/ 8409 w 18057" name="TX350"/>
                <a:gd fmla="*/ 7424 h 8358" name="TY350"/>
                <a:gd fmla="*/ 8353 w 18057" name="TX351"/>
                <a:gd fmla="*/ 7424 h 8358" name="TY351"/>
                <a:gd fmla="*/ 8277 w 18057" name="TX352"/>
                <a:gd fmla="*/ 7435 h 8358" name="TY352"/>
                <a:gd fmla="*/ 8168 w 18057" name="TX353"/>
                <a:gd fmla="*/ 7402 h 8358" name="TY353"/>
                <a:gd fmla="*/ 8047 w 18057" name="TX354"/>
                <a:gd fmla="*/ 7161 h 8358" name="TY354"/>
                <a:gd fmla="*/ 8014 w 18057" name="TX355"/>
                <a:gd fmla="*/ 6450 h 8358" name="TY355"/>
                <a:gd fmla="*/ 8014 w 18057" name="TX356"/>
                <a:gd fmla="*/ 6438 h 8358" name="TY356"/>
                <a:gd fmla="*/ 7949 w 18057" name="TX357"/>
                <a:gd fmla="*/ 6438 h 8358" name="TY357"/>
                <a:gd fmla="*/ 7664 w 18057" name="TX358"/>
                <a:gd fmla="*/ 6373 h 8358" name="TY358"/>
                <a:gd fmla="*/ 7555 w 18057" name="TX359"/>
                <a:gd fmla="*/ 6340 h 8358" name="TY359"/>
                <a:gd fmla="*/ 7346 w 18057" name="TX360"/>
                <a:gd fmla="*/ 6450 h 8358" name="TY360"/>
                <a:gd fmla="*/ 7302 w 18057" name="TX361"/>
                <a:gd fmla="*/ 6460 h 8358" name="TY361"/>
                <a:gd fmla="*/ 7117 w 18057" name="TX362"/>
                <a:gd fmla="*/ 6351 h 8358" name="TY362"/>
                <a:gd fmla="*/ 7061 w 18057" name="TX363"/>
                <a:gd fmla="*/ 6099 h 8358" name="TY363"/>
                <a:gd fmla="*/ 7160 w 18057" name="TX364"/>
                <a:gd fmla="*/ 5803 h 8358" name="TY364"/>
                <a:gd fmla="*/ 7434 w 18057" name="TX365"/>
                <a:gd fmla="*/ 5716 h 8358" name="TY365"/>
                <a:gd fmla="*/ 7445 w 18057" name="TX366"/>
                <a:gd fmla="*/ 5716 h 8358" name="TY366"/>
                <a:gd fmla="*/ 7456 w 18057" name="TX367"/>
                <a:gd fmla="*/ 5530 h 8358" name="TY367"/>
                <a:gd fmla="*/ 9164 w 18057" name="TX369"/>
                <a:gd fmla="*/ 1 h 8358" name="TY369"/>
                <a:gd fmla="*/ 8748 w 18057" name="TX370"/>
                <a:gd fmla="*/ 176 h 8358" name="TY370"/>
                <a:gd fmla="*/ 8715 w 18057" name="TX371"/>
                <a:gd fmla="*/ 253 h 8358" name="TY371"/>
                <a:gd fmla="*/ 8726 w 18057" name="TX372"/>
                <a:gd fmla="*/ 285 h 8358" name="TY372"/>
                <a:gd fmla="*/ 8715 w 18057" name="TX373"/>
                <a:gd fmla="*/ 275 h 8358" name="TY373"/>
                <a:gd fmla="*/ 8715 w 18057" name="TX374"/>
                <a:gd fmla="*/ 275 h 8358" name="TY374"/>
                <a:gd fmla="*/ 8726 w 18057" name="TX375"/>
                <a:gd fmla="*/ 297 h 8358" name="TY375"/>
                <a:gd fmla="*/ 8572 w 18057" name="TX376"/>
                <a:gd fmla="*/ 253 h 8358" name="TY376"/>
                <a:gd fmla="*/ 8353 w 18057" name="TX377"/>
                <a:gd fmla="*/ 351 h 8358" name="TY377"/>
                <a:gd fmla="*/ 8321 w 18057" name="TX378"/>
                <a:gd fmla="*/ 516 h 8358" name="TY378"/>
                <a:gd fmla="*/ 8485 w 18057" name="TX379"/>
                <a:gd fmla="*/ 713 h 8358" name="TY379"/>
                <a:gd fmla="*/ 8452 w 18057" name="TX380"/>
                <a:gd fmla="*/ 713 h 8358" name="TY380"/>
                <a:gd fmla="*/ 8496 w 18057" name="TX381"/>
                <a:gd fmla="*/ 735 h 8358" name="TY381"/>
                <a:gd fmla="*/ 8474 w 18057" name="TX382"/>
                <a:gd fmla="*/ 735 h 8358" name="TY382"/>
                <a:gd fmla="*/ 8387 w 18057" name="TX383"/>
                <a:gd fmla="*/ 876 h 8358" name="TY383"/>
                <a:gd fmla="*/ 8430 w 18057" name="TX384"/>
                <a:gd fmla="*/ 975 h 8358" name="TY384"/>
                <a:gd fmla="*/ 8715 w 18057" name="TX385"/>
                <a:gd fmla="*/ 1161 h 8358" name="TY385"/>
                <a:gd fmla="*/ 8715 w 18057" name="TX386"/>
                <a:gd fmla="*/ 1095 h 8358" name="TY386"/>
                <a:gd fmla="*/ 8769 w 18057" name="TX387"/>
                <a:gd fmla="*/ 767 h 8358" name="TY387"/>
                <a:gd fmla="*/ 9000 w 18057" name="TX388"/>
                <a:gd fmla="*/ 614 h 8358" name="TY388"/>
                <a:gd fmla="*/ 9054 w 18057" name="TX389"/>
                <a:gd fmla="*/ 625 h 8358" name="TY389"/>
                <a:gd fmla="*/ 9185 w 18057" name="TX390"/>
                <a:gd fmla="*/ 811 h 8358" name="TY390"/>
                <a:gd fmla="*/ 9263 w 18057" name="TX391"/>
                <a:gd fmla="*/ 789 h 8358" name="TY391"/>
                <a:gd fmla="*/ 9284 w 18057" name="TX392"/>
                <a:gd fmla="*/ 789 h 8358" name="TY392"/>
                <a:gd fmla="*/ 9426 w 18057" name="TX393"/>
                <a:gd fmla="*/ 942 h 8358" name="TY393"/>
                <a:gd fmla="*/ 9416 w 18057" name="TX394"/>
                <a:gd fmla="*/ 1282 h 8358" name="TY394"/>
                <a:gd fmla="*/ 9460 w 18057" name="TX395"/>
                <a:gd fmla="*/ 1304 h 8358" name="TY395"/>
                <a:gd fmla="*/ 9602 w 18057" name="TX396"/>
                <a:gd fmla="*/ 1183 h 8358" name="TY396"/>
                <a:gd fmla="*/ 9635 w 18057" name="TX397"/>
                <a:gd fmla="*/ 1183 h 8358" name="TY397"/>
                <a:gd fmla="*/ 9766 w 18057" name="TX398"/>
                <a:gd fmla="*/ 1238 h 8358" name="TY398"/>
                <a:gd fmla="*/ 9854 w 18057" name="TX399"/>
                <a:gd fmla="*/ 1117 h 8358" name="TY399"/>
                <a:gd fmla="*/ 9941 w 18057" name="TX400"/>
                <a:gd fmla="*/ 1095 h 8358" name="TY400"/>
                <a:gd fmla="*/ 10117 w 18057" name="TX401"/>
                <a:gd fmla="*/ 1172 h 8358" name="TY401"/>
                <a:gd fmla="*/ 10182 w 18057" name="TX402"/>
                <a:gd fmla="*/ 1446 h 8358" name="TY402"/>
                <a:gd fmla="*/ 10226 w 18057" name="TX403"/>
                <a:gd fmla="*/ 1446 h 8358" name="TY403"/>
                <a:gd fmla="*/ 10434 w 18057" name="TX404"/>
                <a:gd fmla="*/ 1589 h 8358" name="TY404"/>
                <a:gd fmla="*/ 10336 w 18057" name="TX405"/>
                <a:gd fmla="*/ 1873 h 8358" name="TY405"/>
                <a:gd fmla="*/ 10314 w 18057" name="TX406"/>
                <a:gd fmla="*/ 2037 h 8358" name="TY406"/>
                <a:gd fmla="*/ 10149 w 18057" name="TX407"/>
                <a:gd fmla="*/ 2125 h 8358" name="TY407"/>
                <a:gd fmla="*/ 9952 w 18057" name="TX408"/>
                <a:gd fmla="*/ 2146 h 8358" name="TY408"/>
                <a:gd fmla="*/ 9974 w 18057" name="TX409"/>
                <a:gd fmla="*/ 2158 h 8358" name="TY409"/>
                <a:gd fmla="*/ 10160 w 18057" name="TX410"/>
                <a:gd fmla="*/ 2256 h 8358" name="TY410"/>
                <a:gd fmla="*/ 10204 w 18057" name="TX411"/>
                <a:gd fmla="*/ 2190 h 8358" name="TY411"/>
                <a:gd fmla="*/ 10346 w 18057" name="TX412"/>
                <a:gd fmla="*/ 2114 h 8358" name="TY412"/>
                <a:gd fmla="*/ 10401 w 18057" name="TX413"/>
                <a:gd fmla="*/ 2125 h 8358" name="TY413"/>
                <a:gd fmla="*/ 10499 w 18057" name="TX414"/>
                <a:gd fmla="*/ 1961 h 8358" name="TY414"/>
                <a:gd fmla="*/ 10631 w 18057" name="TX415"/>
                <a:gd fmla="*/ 1906 h 8358" name="TY415"/>
                <a:gd fmla="*/ 10730 w 18057" name="TX416"/>
                <a:gd fmla="*/ 1971 h 8358" name="TY416"/>
                <a:gd fmla="*/ 10620 w 18057" name="TX417"/>
                <a:gd fmla="*/ 2234 h 8358" name="TY417"/>
                <a:gd fmla="*/ 10642 w 18057" name="TX418"/>
                <a:gd fmla="*/ 2278 h 8358" name="TY418"/>
                <a:gd fmla="*/ 10762 w 18057" name="TX419"/>
                <a:gd fmla="*/ 2256 h 8358" name="TY419"/>
                <a:gd fmla="*/ 10828 w 18057" name="TX420"/>
                <a:gd fmla="*/ 2256 h 8358" name="TY420"/>
                <a:gd fmla="*/ 10784 w 18057" name="TX421"/>
                <a:gd fmla="*/ 1939 h 8358" name="TY421"/>
                <a:gd fmla="*/ 10806 w 18057" name="TX422"/>
                <a:gd fmla="*/ 1928 h 8358" name="TY422"/>
                <a:gd fmla="*/ 10872 w 18057" name="TX423"/>
                <a:gd fmla="*/ 1424 h 8358" name="TY423"/>
                <a:gd fmla="*/ 10981 w 18057" name="TX424"/>
                <a:gd fmla="*/ 1358 h 8358" name="TY424"/>
                <a:gd fmla="*/ 11091 w 18057" name="TX425"/>
                <a:gd fmla="*/ 1523 h 8358" name="TY425"/>
                <a:gd fmla="*/ 11288 w 18057" name="TX426"/>
                <a:gd fmla="*/ 1336 h 8358" name="TY426"/>
                <a:gd fmla="*/ 11321 w 18057" name="TX427"/>
                <a:gd fmla="*/ 1336 h 8358" name="TY427"/>
                <a:gd fmla="*/ 11572 w 18057" name="TX428"/>
                <a:gd fmla="*/ 1490 h 8358" name="TY428"/>
                <a:gd fmla="*/ 11616 w 18057" name="TX429"/>
                <a:gd fmla="*/ 1829 h 8358" name="TY429"/>
                <a:gd fmla="*/ 11671 w 18057" name="TX430"/>
                <a:gd fmla="*/ 1796 h 8358" name="TY430"/>
                <a:gd fmla="*/ 11791 w 18057" name="TX431"/>
                <a:gd fmla="*/ 1906 h 8358" name="TY431"/>
                <a:gd fmla="*/ 11660 w 18057" name="TX432"/>
                <a:gd fmla="*/ 2125 h 8358" name="TY432"/>
                <a:gd fmla="*/ 11507 w 18057" name="TX433"/>
                <a:gd fmla="*/ 2267 h 8358" name="TY433"/>
                <a:gd fmla="*/ 11408 w 18057" name="TX434"/>
                <a:gd fmla="*/ 2333 h 8358" name="TY434"/>
                <a:gd fmla="*/ 11211 w 18057" name="TX435"/>
                <a:gd fmla="*/ 2377 h 8358" name="TY435"/>
                <a:gd fmla="*/ 11178 w 18057" name="TX436"/>
                <a:gd fmla="*/ 2475 h 8358" name="TY436"/>
                <a:gd fmla="*/ 11069 w 18057" name="TX437"/>
                <a:gd fmla="*/ 2530 h 8358" name="TY437"/>
                <a:gd fmla="*/ 11036 w 18057" name="TX438"/>
                <a:gd fmla="*/ 2530 h 8358" name="TY438"/>
                <a:gd fmla="*/ 11036 w 18057" name="TX439"/>
                <a:gd fmla="*/ 2552 h 8358" name="TY439"/>
                <a:gd fmla="*/ 11124 w 18057" name="TX440"/>
                <a:gd fmla="*/ 2563 h 8358" name="TY440"/>
                <a:gd fmla="*/ 11365 w 18057" name="TX441"/>
                <a:gd fmla="*/ 2443 h 8358" name="TY441"/>
                <a:gd fmla="*/ 11365 w 18057" name="TX442"/>
                <a:gd fmla="*/ 2443 h 8358" name="TY442"/>
                <a:gd fmla="*/ 11080 w 18057" name="TX443"/>
                <a:gd fmla="*/ 2782 h 8358" name="TY443"/>
                <a:gd fmla="*/ 11134 w 18057" name="TX444"/>
                <a:gd fmla="*/ 2825 h 8358" name="TY444"/>
                <a:gd fmla="*/ 11080 w 18057" name="TX445"/>
                <a:gd fmla="*/ 3044 h 8358" name="TY445"/>
                <a:gd fmla="*/ 10839 w 18057" name="TX446"/>
                <a:gd fmla="*/ 3121 h 8358" name="TY446"/>
                <a:gd fmla="*/ 10752 w 18057" name="TX447"/>
                <a:gd fmla="*/ 3154 h 8358" name="TY447"/>
                <a:gd fmla="*/ 10696 w 18057" name="TX448"/>
                <a:gd fmla="*/ 3231 h 8358" name="TY448"/>
                <a:gd fmla="*/ 10576 w 18057" name="TX449"/>
                <a:gd fmla="*/ 3263 h 8358" name="TY449"/>
                <a:gd fmla="*/ 10521 w 18057" name="TX450"/>
                <a:gd fmla="*/ 3263 h 8358" name="TY450"/>
                <a:gd fmla="*/ 10324 w 18057" name="TX451"/>
                <a:gd fmla="*/ 3231 h 8358" name="TY451"/>
                <a:gd fmla="*/ 10324 w 18057" name="TX452"/>
                <a:gd fmla="*/ 3231 h 8358" name="TY452"/>
                <a:gd fmla="*/ 10336 w 18057" name="TX453"/>
                <a:gd fmla="*/ 3340 h 8358" name="TY453"/>
                <a:gd fmla="*/ 10456 w 18057" name="TX454"/>
                <a:gd fmla="*/ 3417 h 8358" name="TY454"/>
                <a:gd fmla="*/ 10324 w 18057" name="TX455"/>
                <a:gd fmla="*/ 3504 h 8358" name="TY455"/>
                <a:gd fmla="*/ 10280 w 18057" name="TX456"/>
                <a:gd fmla="*/ 3811 h 8358" name="TY456"/>
                <a:gd fmla="*/ 10105 w 18057" name="TX457"/>
                <a:gd fmla="*/ 3734 h 8358" name="TY457"/>
                <a:gd fmla="*/ 9952 w 18057" name="TX458"/>
                <a:gd fmla="*/ 3844 h 8358" name="TY458"/>
                <a:gd fmla="*/ 9854 w 18057" name="TX459"/>
                <a:gd fmla="*/ 3876 h 8358" name="TY459"/>
                <a:gd fmla="*/ 9842 w 18057" name="TX460"/>
                <a:gd fmla="*/ 4095 h 8358" name="TY460"/>
                <a:gd fmla="*/ 9623 w 18057" name="TX461"/>
                <a:gd fmla="*/ 3986 h 8358" name="TY461"/>
                <a:gd fmla="*/ 9328 w 18057" name="TX462"/>
                <a:gd fmla="*/ 4161 h 8358" name="TY462"/>
                <a:gd fmla="*/ 9350 w 18057" name="TX463"/>
                <a:gd fmla="*/ 4468 h 8358" name="TY463"/>
                <a:gd fmla="*/ 9383 w 18057" name="TX464"/>
                <a:gd fmla="*/ 4413 h 8358" name="TY464"/>
                <a:gd fmla="*/ 9394 w 18057" name="TX465"/>
                <a:gd fmla="*/ 4260 h 8358" name="TY465"/>
                <a:gd fmla="*/ 9580 w 18057" name="TX466"/>
                <a:gd fmla="*/ 4073 h 8358" name="TY466"/>
                <a:gd fmla="*/ 9591 w 18057" name="TX467"/>
                <a:gd fmla="*/ 4073 h 8358" name="TY467"/>
                <a:gd fmla="*/ 9766 w 18057" name="TX468"/>
                <a:gd fmla="*/ 4194 h 8358" name="TY468"/>
                <a:gd fmla="*/ 9864 w 18057" name="TX469"/>
                <a:gd fmla="*/ 4172 h 8358" name="TY469"/>
                <a:gd fmla="*/ 9941 w 18057" name="TX470"/>
                <a:gd fmla="*/ 4183 h 8358" name="TY470"/>
                <a:gd fmla="*/ 10127 w 18057" name="TX471"/>
                <a:gd fmla="*/ 4457 h 8358" name="TY471"/>
                <a:gd fmla="*/ 10117 w 18057" name="TX472"/>
                <a:gd fmla="*/ 4567 h 8358" name="TY472"/>
                <a:gd fmla="*/ 10127 w 18057" name="TX473"/>
                <a:gd fmla="*/ 4567 h 8358" name="TY473"/>
                <a:gd fmla="*/ 10346 w 18057" name="TX474"/>
                <a:gd fmla="*/ 4676 h 8358" name="TY474"/>
                <a:gd fmla="*/ 10379 w 18057" name="TX475"/>
                <a:gd fmla="*/ 4643 h 8358" name="TY475"/>
                <a:gd fmla="*/ 10511 w 18057" name="TX476"/>
                <a:gd fmla="*/ 4577 h 8358" name="TY476"/>
                <a:gd fmla="*/ 10543 w 18057" name="TX477"/>
                <a:gd fmla="*/ 4588 h 8358" name="TY477"/>
                <a:gd fmla="*/ 10576 w 18057" name="TX478"/>
                <a:gd fmla="*/ 4599 h 8358" name="TY478"/>
                <a:gd fmla="*/ 10598 w 18057" name="TX479"/>
                <a:gd fmla="*/ 4533 h 8358" name="TY479"/>
                <a:gd fmla="*/ 10883 w 18057" name="TX480"/>
                <a:gd fmla="*/ 4370 h 8358" name="TY480"/>
                <a:gd fmla="*/ 10905 w 18057" name="TX481"/>
                <a:gd fmla="*/ 4370 h 8358" name="TY481"/>
                <a:gd fmla="*/ 10893 w 18057" name="TX482"/>
                <a:gd fmla="*/ 4326 h 8358" name="TY482"/>
                <a:gd fmla="*/ 10971 w 18057" name="TX483"/>
                <a:gd fmla="*/ 3888 h 8358" name="TY483"/>
                <a:gd fmla="*/ 10927 w 18057" name="TX484"/>
                <a:gd fmla="*/ 3888 h 8358" name="TY484"/>
                <a:gd fmla="*/ 10850 w 18057" name="TX485"/>
                <a:gd fmla="*/ 3691 h 8358" name="TY485"/>
                <a:gd fmla="*/ 11058 w 18057" name="TX486"/>
                <a:gd fmla="*/ 3516 h 8358" name="TY486"/>
                <a:gd fmla="*/ 11069 w 18057" name="TX487"/>
                <a:gd fmla="*/ 3516 h 8358" name="TY487"/>
                <a:gd fmla="*/ 11200 w 18057" name="TX488"/>
                <a:gd fmla="*/ 3636 h 8358" name="TY488"/>
                <a:gd fmla="*/ 11387 w 18057" name="TX489"/>
                <a:gd fmla="*/ 3504 h 8358" name="TY489"/>
                <a:gd fmla="*/ 11397 w 18057" name="TX490"/>
                <a:gd fmla="*/ 3504 h 8358" name="TY490"/>
                <a:gd fmla="*/ 11627 w 18057" name="TX491"/>
                <a:gd fmla="*/ 3691 h 8358" name="TY491"/>
                <a:gd fmla="*/ 11649 w 18057" name="TX492"/>
                <a:gd fmla="*/ 3975 h 8358" name="TY492"/>
                <a:gd fmla="*/ 11901 w 18057" name="TX493"/>
                <a:gd fmla="*/ 4129 h 8358" name="TY493"/>
                <a:gd fmla="*/ 12109 w 18057" name="TX494"/>
                <a:gd fmla="*/ 4041 h 8358" name="TY494"/>
                <a:gd fmla="*/ 12251 w 18057" name="TX495"/>
                <a:gd fmla="*/ 4085 h 8358" name="TY495"/>
                <a:gd fmla="*/ 12350 w 18057" name="TX496"/>
                <a:gd fmla="*/ 4194 h 8358" name="TY496"/>
                <a:gd fmla="*/ 12382 w 18057" name="TX497"/>
                <a:gd fmla="*/ 4183 h 8358" name="TY497"/>
                <a:gd fmla="*/ 12569 w 18057" name="TX498"/>
                <a:gd fmla="*/ 4282 h 8358" name="TY498"/>
                <a:gd fmla="*/ 12613 w 18057" name="TX499"/>
                <a:gd fmla="*/ 4555 h 8358" name="TY499"/>
                <a:gd fmla="*/ 12438 w 18057" name="TX500"/>
                <a:gd fmla="*/ 4764 h 8358" name="TY500"/>
                <a:gd fmla="*/ 12350 w 18057" name="TX501"/>
                <a:gd fmla="*/ 4774 h 8358" name="TY501"/>
                <a:gd fmla="*/ 12328 w 18057" name="TX502"/>
                <a:gd fmla="*/ 4774 h 8358" name="TY502"/>
                <a:gd fmla="*/ 12328 w 18057" name="TX503"/>
                <a:gd fmla="*/ 4906 h 8358" name="TY503"/>
                <a:gd fmla="*/ 12448 w 18057" name="TX504"/>
                <a:gd fmla="*/ 4971 h 8358" name="TY504"/>
                <a:gd fmla="*/ 12525 w 18057" name="TX505"/>
                <a:gd fmla="*/ 4949 h 8358" name="TY505"/>
                <a:gd fmla="*/ 12525 w 18057" name="TX506"/>
                <a:gd fmla="*/ 4949 h 8358" name="TY506"/>
                <a:gd fmla="*/ 12536 w 18057" name="TX507"/>
                <a:gd fmla="*/ 5146 h 8358" name="TY507"/>
                <a:gd fmla="*/ 12635 w 18057" name="TX508"/>
                <a:gd fmla="*/ 5289 h 8358" name="TY508"/>
                <a:gd fmla="*/ 12842 w 18057" name="TX509"/>
                <a:gd fmla="*/ 5399 h 8358" name="TY509"/>
                <a:gd fmla="*/ 12963 w 18057" name="TX510"/>
                <a:gd fmla="*/ 5409 h 8358" name="TY510"/>
                <a:gd fmla="*/ 13511 w 18057" name="TX511"/>
                <a:gd fmla="*/ 5245 h 8358" name="TY511"/>
                <a:gd fmla="*/ 13521 w 18057" name="TX512"/>
                <a:gd fmla="*/ 5267 h 8358" name="TY512"/>
                <a:gd fmla="*/ 13620 w 18057" name="TX513"/>
                <a:gd fmla="*/ 5180 h 8358" name="TY513"/>
                <a:gd fmla="*/ 13696 w 18057" name="TX514"/>
                <a:gd fmla="*/ 5168 h 8358" name="TY514"/>
                <a:gd fmla="*/ 13839 w 18057" name="TX515"/>
                <a:gd fmla="*/ 5224 h 8358" name="TY515"/>
                <a:gd fmla="*/ 13981 w 18057" name="TX516"/>
                <a:gd fmla="*/ 5114 h 8358" name="TY516"/>
                <a:gd fmla="*/ 14047 w 18057" name="TX517"/>
                <a:gd fmla="*/ 5103 h 8358" name="TY517"/>
                <a:gd fmla="*/ 14299 w 18057" name="TX518"/>
                <a:gd fmla="*/ 5278 h 8358" name="TY518"/>
                <a:gd fmla="*/ 14353 w 18057" name="TX519"/>
                <a:gd fmla="*/ 5618 h 8358" name="TY519"/>
                <a:gd fmla="*/ 14452 w 18057" name="TX520"/>
                <a:gd fmla="*/ 5803 h 8358" name="TY520"/>
                <a:gd fmla="*/ 14309 w 18057" name="TX521"/>
                <a:gd fmla="*/ 5968 h 8358" name="TY521"/>
                <a:gd fmla="*/ 14102 w 18057" name="TX522"/>
                <a:gd fmla="*/ 6056 h 8358" name="TY522"/>
                <a:gd fmla="*/ 14102 w 18057" name="TX523"/>
                <a:gd fmla="*/ 6121 h 8358" name="TY523"/>
                <a:gd fmla="*/ 14277 w 18057" name="TX524"/>
                <a:gd fmla="*/ 6384 h 8358" name="TY524"/>
                <a:gd fmla="*/ 14222 w 18057" name="TX525"/>
                <a:gd fmla="*/ 6373 h 8358" name="TY525"/>
                <a:gd fmla="*/ 14211 w 18057" name="TX526"/>
                <a:gd fmla="*/ 6373 h 8358" name="TY526"/>
                <a:gd fmla="*/ 14222 w 18057" name="TX527"/>
                <a:gd fmla="*/ 6537 h 8358" name="TY527"/>
                <a:gd fmla="*/ 14211 w 18057" name="TX528"/>
                <a:gd fmla="*/ 6581 h 8358" name="TY528"/>
                <a:gd fmla="*/ 14299 w 18057" name="TX529"/>
                <a:gd fmla="*/ 6614 h 8358" name="TY529"/>
                <a:gd fmla="*/ 14397 w 18057" name="TX530"/>
                <a:gd fmla="*/ 6833 h 8358" name="TY530"/>
                <a:gd fmla="*/ 14266 w 18057" name="TX531"/>
                <a:gd fmla="*/ 7008 h 8358" name="TY531"/>
                <a:gd fmla="*/ 14266 w 18057" name="TX532"/>
                <a:gd fmla="*/ 7085 h 8358" name="TY532"/>
                <a:gd fmla="*/ 14222 w 18057" name="TX533"/>
                <a:gd fmla="*/ 7117 h 8358" name="TY533"/>
                <a:gd fmla="*/ 13883 w 18057" name="TX534"/>
                <a:gd fmla="*/ 7227 h 8358" name="TY534"/>
                <a:gd fmla="*/ 13828 w 18057" name="TX535"/>
                <a:gd fmla="*/ 7227 h 8358" name="TY535"/>
                <a:gd fmla="*/ 13664 w 18057" name="TX536"/>
                <a:gd fmla="*/ 7150 h 8358" name="TY536"/>
                <a:gd fmla="*/ 13511 w 18057" name="TX537"/>
                <a:gd fmla="*/ 7183 h 8358" name="TY537"/>
                <a:gd fmla="*/ 13455 w 18057" name="TX538"/>
                <a:gd fmla="*/ 7183 h 8358" name="TY538"/>
                <a:gd fmla="*/ 13039 w 18057" name="TX539"/>
                <a:gd fmla="*/ 6822 h 8358" name="TY539"/>
                <a:gd fmla="*/ 12985 w 18057" name="TX540"/>
                <a:gd fmla="*/ 6691 h 8358" name="TY540"/>
                <a:gd fmla="*/ 12996 w 18057" name="TX541"/>
                <a:gd fmla="*/ 6340 h 8358" name="TY541"/>
                <a:gd fmla="*/ 12996 w 18057" name="TX542"/>
                <a:gd fmla="*/ 6340 h 8358" name="TY542"/>
                <a:gd fmla="*/ 12777 w 18057" name="TX543"/>
                <a:gd fmla="*/ 6373 h 8358" name="TY543"/>
                <a:gd fmla="*/ 12394 w 18057" name="TX544"/>
                <a:gd fmla="*/ 6318 h 8358" name="TY544"/>
                <a:gd fmla="*/ 12032 w 18057" name="TX545"/>
                <a:gd fmla="*/ 6099 h 8358" name="TY545"/>
                <a:gd fmla="*/ 12022 w 18057" name="TX546"/>
                <a:gd fmla="*/ 5979 h 8358" name="TY546"/>
                <a:gd fmla="*/ 11781 w 18057" name="TX547"/>
                <a:gd fmla="*/ 6022 h 8358" name="TY547"/>
                <a:gd fmla="*/ 11769 w 18057" name="TX548"/>
                <a:gd fmla="*/ 6022 h 8358" name="TY548"/>
                <a:gd fmla="*/ 11649 w 18057" name="TX549"/>
                <a:gd fmla="*/ 6012 h 8358" name="TY549"/>
                <a:gd fmla="*/ 11594 w 18057" name="TX550"/>
                <a:gd fmla="*/ 6012 h 8358" name="TY550"/>
                <a:gd fmla="*/ 11375 w 18057" name="TX551"/>
                <a:gd fmla="*/ 6285 h 8358" name="TY551"/>
                <a:gd fmla="*/ 11430 w 18057" name="TX552"/>
                <a:gd fmla="*/ 6647 h 8358" name="TY552"/>
                <a:gd fmla="*/ 11288 w 18057" name="TX553"/>
                <a:gd fmla="*/ 6592 h 8358" name="TY553"/>
                <a:gd fmla="*/ 11036 w 18057" name="TX554"/>
                <a:gd fmla="*/ 6756 h 8358" name="TY554"/>
                <a:gd fmla="*/ 11134 w 18057" name="TX555"/>
                <a:gd fmla="*/ 7216 h 8358" name="TY555"/>
                <a:gd fmla="*/ 10949 w 18057" name="TX556"/>
                <a:gd fmla="*/ 7117 h 8358" name="TY556"/>
                <a:gd fmla="*/ 10850 w 18057" name="TX557"/>
                <a:gd fmla="*/ 7139 h 8358" name="TY557"/>
                <a:gd fmla="*/ 10730 w 18057" name="TX558"/>
                <a:gd fmla="*/ 7413 h 8358" name="TY558"/>
                <a:gd fmla="*/ 10477 w 18057" name="TX559"/>
                <a:gd fmla="*/ 7326 h 8358" name="TY559"/>
                <a:gd fmla="*/ 10423 w 18057" name="TX560"/>
                <a:gd fmla="*/ 7336 h 8358" name="TY560"/>
                <a:gd fmla="*/ 10401 w 18057" name="TX561"/>
                <a:gd fmla="*/ 7413 h 8358" name="TY561"/>
                <a:gd fmla="*/ 10412 w 18057" name="TX562"/>
                <a:gd fmla="*/ 7413 h 8358" name="TY562"/>
                <a:gd fmla="*/ 10521 w 18057" name="TX563"/>
                <a:gd fmla="*/ 7468 h 8358" name="TY563"/>
                <a:gd fmla="*/ 10642 w 18057" name="TX564"/>
                <a:gd fmla="*/ 7708 h 8358" name="TY564"/>
                <a:gd fmla="*/ 10905 w 18057" name="TX565"/>
                <a:gd fmla="*/ 7588 h 8358" name="TY565"/>
                <a:gd fmla="*/ 10992 w 18057" name="TX566"/>
                <a:gd fmla="*/ 7621 h 8358" name="TY566"/>
                <a:gd fmla="*/ 11058 w 18057" name="TX567"/>
                <a:gd fmla="*/ 7829 h 8358" name="TY567"/>
                <a:gd fmla="*/ 11003 w 18057" name="TX568"/>
                <a:gd fmla="*/ 8048 h 8358" name="TY568"/>
                <a:gd fmla="*/ 10959 w 18057" name="TX569"/>
                <a:gd fmla="*/ 8180 h 8358" name="TY569"/>
                <a:gd fmla="*/ 10795 w 18057" name="TX570"/>
                <a:gd fmla="*/ 8256 h 8358" name="TY570"/>
                <a:gd fmla="*/ 10543 w 18057" name="TX571"/>
                <a:gd fmla="*/ 8278 h 8358" name="TY571"/>
                <a:gd fmla="*/ 10401 w 18057" name="TX572"/>
                <a:gd fmla="*/ 8267 h 8358" name="TY572"/>
                <a:gd fmla="*/ 10237 w 18057" name="TX573"/>
                <a:gd fmla="*/ 8223 h 8358" name="TY573"/>
                <a:gd fmla="*/ 10105 w 18057" name="TX574"/>
                <a:gd fmla="*/ 7884 h 8358" name="TY574"/>
                <a:gd fmla="*/ 10127 w 18057" name="TX575"/>
                <a:gd fmla="*/ 7851 h 8358" name="TY575"/>
                <a:gd fmla="*/ 9985 w 18057" name="TX576"/>
                <a:gd fmla="*/ 7818 h 8358" name="TY576"/>
                <a:gd fmla="*/ 9985 w 18057" name="TX577"/>
                <a:gd fmla="*/ 7818 h 8358" name="TY577"/>
                <a:gd fmla="*/ 9700 w 18057" name="TX578"/>
                <a:gd fmla="*/ 8245 h 8358" name="TY578"/>
                <a:gd fmla="*/ 9613 w 18057" name="TX579"/>
                <a:gd fmla="*/ 8245 h 8358" name="TY579"/>
                <a:gd fmla="*/ 9613 w 18057" name="TX580"/>
                <a:gd fmla="*/ 8256 h 8358" name="TY580"/>
                <a:gd fmla="*/ 9591 w 18057" name="TX581"/>
                <a:gd fmla="*/ 8355 h 8358" name="TY581"/>
                <a:gd fmla="*/ 12667 w 18057" name="TX582"/>
                <a:gd fmla="*/ 8202 h 8358" name="TY582"/>
                <a:gd fmla="*/ 12623 w 18057" name="TX583"/>
                <a:gd fmla="*/ 8124 h 8358" name="TY583"/>
                <a:gd fmla="*/ 12908 w 18057" name="TX584"/>
                <a:gd fmla="*/ 7610 h 8358" name="TY584"/>
                <a:gd fmla="*/ 12974 w 18057" name="TX585"/>
                <a:gd fmla="*/ 7567 h 8358" name="TY585"/>
                <a:gd fmla="*/ 13127 w 18057" name="TX586"/>
                <a:gd fmla="*/ 7523 h 8358" name="TY586"/>
                <a:gd fmla="*/ 13346 w 18057" name="TX587"/>
                <a:gd fmla="*/ 7621 h 8358" name="TY587"/>
                <a:gd fmla="*/ 13511 w 18057" name="TX588"/>
                <a:gd fmla="*/ 7884 h 8358" name="TY588"/>
                <a:gd fmla="*/ 13620 w 18057" name="TX589"/>
                <a:gd fmla="*/ 8026 h 8358" name="TY589"/>
                <a:gd fmla="*/ 13642 w 18057" name="TX590"/>
                <a:gd fmla="*/ 8103 h 8358" name="TY590"/>
                <a:gd fmla="*/ 17846 w 18057" name="TX591"/>
                <a:gd fmla="*/ 6713 h 8358" name="TY591"/>
                <a:gd fmla="*/ 17846 w 18057" name="TX592"/>
                <a:gd fmla="*/ 6713 h 8358" name="TY592"/>
                <a:gd fmla="*/ 17813 w 18057" name="TX593"/>
                <a:gd fmla="*/ 6833 h 8358" name="TY593"/>
                <a:gd fmla="*/ 17966 w 18057" name="TX594"/>
                <a:gd fmla="*/ 6395 h 8358" name="TY594"/>
                <a:gd fmla="*/ 18032 w 18057" name="TX595"/>
                <a:gd fmla="*/ 5924 h 8358" name="TY595"/>
                <a:gd fmla="*/ 17944 w 18057" name="TX596"/>
                <a:gd fmla="*/ 5705 h 8358" name="TY596"/>
                <a:gd fmla="*/ 17781 w 18057" name="TX597"/>
                <a:gd fmla="*/ 5606 h 8358" name="TY597"/>
                <a:gd fmla="*/ 17715 w 18057" name="TX598"/>
                <a:gd fmla="*/ 5628 h 8358" name="TY598"/>
                <a:gd fmla="*/ 17747 w 18057" name="TX599"/>
                <a:gd fmla="*/ 5596 h 8358" name="TY599"/>
                <a:gd fmla="*/ 17715 w 18057" name="TX600"/>
                <a:gd fmla="*/ 5606 h 8358" name="TY600"/>
                <a:gd fmla="*/ 17769 w 18057" name="TX601"/>
                <a:gd fmla="*/ 5464 h 8358" name="TY601"/>
                <a:gd fmla="*/ 17671 w 18057" name="TX602"/>
                <a:gd fmla="*/ 5333 h 8358" name="TY602"/>
                <a:gd fmla="*/ 17616 w 18057" name="TX603"/>
                <a:gd fmla="*/ 5322 h 8358" name="TY603"/>
                <a:gd fmla="*/ 17441 w 18057" name="TX604"/>
                <a:gd fmla="*/ 5519 h 8358" name="TY604"/>
                <a:gd fmla="*/ 17146 w 18057" name="TX605"/>
                <a:gd fmla="*/ 5333 h 8358" name="TY605"/>
                <a:gd fmla="*/ 17124 w 18057" name="TX606"/>
                <a:gd fmla="*/ 5333 h 8358" name="TY606"/>
                <a:gd fmla="*/ 17156 w 18057" name="TX607"/>
                <a:gd fmla="*/ 5311 h 8358" name="TY607"/>
                <a:gd fmla="*/ 17124 w 18057" name="TX608"/>
                <a:gd fmla="*/ 5311 h 8358" name="TY608"/>
                <a:gd fmla="*/ 17211 w 18057" name="TX609"/>
                <a:gd fmla="*/ 5202 h 8358" name="TY609"/>
                <a:gd fmla="*/ 17058 w 18057" name="TX610"/>
                <a:gd fmla="*/ 5125 h 8358" name="TY610"/>
                <a:gd fmla="*/ 17007 w 18057" name="TX611"/>
                <a:gd fmla="*/ 5130 h 8358" name="TY611"/>
                <a:gd fmla="*/ 17007 w 18057" name="TX612"/>
                <a:gd fmla="*/ 5130 h 8358" name="TY612"/>
                <a:gd fmla="*/ 17025 w 18057" name="TX613"/>
                <a:gd fmla="*/ 5114 h 8358" name="TY613"/>
                <a:gd fmla="*/ 17005 w 18057" name="TX614"/>
                <a:gd fmla="*/ 5116 h 8358" name="TY614"/>
                <a:gd fmla="*/ 17005 w 18057" name="TX615"/>
                <a:gd fmla="*/ 5116 h 8358" name="TY615"/>
                <a:gd fmla="*/ 17102 w 18057" name="TX616"/>
                <a:gd fmla="*/ 4895 h 8358" name="TY616"/>
                <a:gd fmla="*/ 17058 w 18057" name="TX617"/>
                <a:gd fmla="*/ 4807 h 8358" name="TY617"/>
                <a:gd fmla="*/ 16893 w 18057" name="TX618"/>
                <a:gd fmla="*/ 4730 h 8358" name="TY618"/>
                <a:gd fmla="*/ 16718 w 18057" name="TX619"/>
                <a:gd fmla="*/ 4818 h 8358" name="TY619"/>
                <a:gd fmla="*/ 16718 w 18057" name="TX620"/>
                <a:gd fmla="*/ 4786 h 8358" name="TY620"/>
                <a:gd fmla="*/ 16708 w 18057" name="TX621"/>
                <a:gd fmla="*/ 4796 h 8358" name="TY621"/>
                <a:gd fmla="*/ 16718 w 18057" name="TX622"/>
                <a:gd fmla="*/ 4730 h 8358" name="TY622"/>
                <a:gd fmla="*/ 16532 w 18057" name="TX623"/>
                <a:gd fmla="*/ 4555 h 8358" name="TY623"/>
                <a:gd fmla="*/ 16521 w 18057" name="TX624"/>
                <a:gd fmla="*/ 4555 h 8358" name="TY624"/>
                <a:gd fmla="*/ 16324 w 18057" name="TX625"/>
                <a:gd fmla="*/ 4774 h 8358" name="TY625"/>
                <a:gd fmla="*/ 16324 w 18057" name="TX626"/>
                <a:gd fmla="*/ 4786 h 8358" name="TY626"/>
                <a:gd fmla="*/ 16324 w 18057" name="TX627"/>
                <a:gd fmla="*/ 4796 h 8358" name="TY627"/>
                <a:gd fmla="*/ 16160 w 18057" name="TX628"/>
                <a:gd fmla="*/ 4720 h 8358" name="TY628"/>
                <a:gd fmla="*/ 15897 w 18057" name="TX629"/>
                <a:gd fmla="*/ 4884 h 8358" name="TY629"/>
                <a:gd fmla="*/ 15897 w 18057" name="TX630"/>
                <a:gd fmla="*/ 4873 h 8358" name="TY630"/>
                <a:gd fmla="*/ 15897 w 18057" name="TX631"/>
                <a:gd fmla="*/ 4818 h 8358" name="TY631"/>
                <a:gd fmla="*/ 15645 w 18057" name="TX632"/>
                <a:gd fmla="*/ 4567 h 8358" name="TY632"/>
                <a:gd fmla="*/ 15689 w 18057" name="TX633"/>
                <a:gd fmla="*/ 4567 h 8358" name="TY633"/>
                <a:gd fmla="*/ 15645 w 18057" name="TX634"/>
                <a:gd fmla="*/ 4555 h 8358" name="TY634"/>
                <a:gd fmla="*/ 15788 w 18057" name="TX635"/>
                <a:gd fmla="*/ 4391 h 8358" name="TY635"/>
                <a:gd fmla="*/ 15645 w 18057" name="TX636"/>
                <a:gd fmla="*/ 4282 h 8358" name="TY636"/>
                <a:gd fmla="*/ 15591 w 18057" name="TX637"/>
                <a:gd fmla="*/ 4292 h 8358" name="TY637"/>
                <a:gd fmla="*/ 15623 w 18057" name="TX638"/>
                <a:gd fmla="*/ 4271 h 8358" name="TY638"/>
                <a:gd fmla="*/ 15591 w 18057" name="TX639"/>
                <a:gd fmla="*/ 4271 h 8358" name="TY639"/>
                <a:gd fmla="*/ 15700 w 18057" name="TX640"/>
                <a:gd fmla="*/ 4052 h 8358" name="TY640"/>
                <a:gd fmla="*/ 15678 w 18057" name="TX641"/>
                <a:gd fmla="*/ 3986 h 8358" name="TY641"/>
                <a:gd fmla="*/ 15667 w 18057" name="TX642"/>
                <a:gd fmla="*/ 3986 h 8358" name="TY642"/>
                <a:gd fmla="*/ 15645 w 18057" name="TX643"/>
                <a:gd fmla="*/ 3953 h 8358" name="TY643"/>
                <a:gd fmla="*/ 15492 w 18057" name="TX644"/>
                <a:gd fmla="*/ 3898 h 8358" name="TY644"/>
                <a:gd fmla="*/ 15339 w 18057" name="TX645"/>
                <a:gd fmla="*/ 3953 h 8358" name="TY645"/>
                <a:gd fmla="*/ 15339 w 18057" name="TX646"/>
                <a:gd fmla="*/ 3932 h 8358" name="TY646"/>
                <a:gd fmla="*/ 15339 w 18057" name="TX647"/>
                <a:gd fmla="*/ 3920 h 8358" name="TY647"/>
                <a:gd fmla="*/ 15175 w 18057" name="TX648"/>
                <a:gd fmla="*/ 3789 h 8358" name="TY648"/>
                <a:gd fmla="*/ 15153 w 18057" name="TX649"/>
                <a:gd fmla="*/ 3789 h 8358" name="TY649"/>
                <a:gd fmla="*/ 15010 w 18057" name="TX650"/>
                <a:gd fmla="*/ 3964 h 8358" name="TY650"/>
                <a:gd fmla="*/ 15022 w 18057" name="TX651"/>
                <a:gd fmla="*/ 3975 h 8358" name="TY651"/>
                <a:gd fmla="*/ 15010 w 18057" name="TX652"/>
                <a:gd fmla="*/ 3975 h 8358" name="TY652"/>
                <a:gd fmla="*/ 15022 w 18057" name="TX653"/>
                <a:gd fmla="*/ 3997 h 8358" name="TY653"/>
                <a:gd fmla="*/ 14824 w 18057" name="TX654"/>
                <a:gd fmla="*/ 3876 h 8358" name="TY654"/>
                <a:gd fmla="*/ 14594 w 18057" name="TX655"/>
                <a:gd fmla="*/ 4030 h 8358" name="TY655"/>
                <a:gd fmla="*/ 14375 w 18057" name="TX656"/>
                <a:gd fmla="*/ 3822 h 8358" name="TY656"/>
                <a:gd fmla="*/ 14386 w 18057" name="TX657"/>
                <a:gd fmla="*/ 3822 h 8358" name="TY657"/>
                <a:gd fmla="*/ 14375 w 18057" name="TX658"/>
                <a:gd fmla="*/ 3800 h 8358" name="TY658"/>
                <a:gd fmla="*/ 14562 w 18057" name="TX659"/>
                <a:gd fmla="*/ 3516 h 8358" name="TY659"/>
                <a:gd fmla="*/ 14474 w 18057" name="TX660"/>
                <a:gd fmla="*/ 3373 h 8358" name="TY660"/>
                <a:gd fmla="*/ 14485 w 18057" name="TX661"/>
                <a:gd fmla="*/ 3373 h 8358" name="TY661"/>
                <a:gd fmla="*/ 14474 w 18057" name="TX662"/>
                <a:gd fmla="*/ 3362 h 8358" name="TY662"/>
                <a:gd fmla="*/ 14562 w 18057" name="TX663"/>
                <a:gd fmla="*/ 3110 h 8358" name="TY663"/>
                <a:gd fmla="*/ 14496 w 18057" name="TX664"/>
                <a:gd fmla="*/ 2968 h 8358" name="TY664"/>
                <a:gd fmla="*/ 14288 w 18057" name="TX665"/>
                <a:gd fmla="*/ 2880 h 8358" name="TY665"/>
                <a:gd fmla="*/ 14090 w 18057" name="TX666"/>
                <a:gd fmla="*/ 2957 h 8358" name="TY666"/>
                <a:gd fmla="*/ 13817 w 18057" name="TX667"/>
                <a:gd fmla="*/ 2749 h 8358" name="TY667"/>
                <a:gd fmla="*/ 13762 w 18057" name="TX668"/>
                <a:gd fmla="*/ 2760 h 8358" name="TY668"/>
                <a:gd fmla="*/ 13554 w 18057" name="TX669"/>
                <a:gd fmla="*/ 3078 h 8358" name="TY669"/>
                <a:gd fmla="*/ 13423 w 18057" name="TX670"/>
                <a:gd fmla="*/ 2924 h 8358" name="TY670"/>
                <a:gd fmla="*/ 13105 w 18057" name="TX671"/>
                <a:gd fmla="*/ 3110 h 8358" name="TY671"/>
                <a:gd fmla="*/ 13095 w 18057" name="TX672"/>
                <a:gd fmla="*/ 3121 h 8358" name="TY672"/>
                <a:gd fmla="*/ 13017 w 18057" name="TX673"/>
                <a:gd fmla="*/ 3154 h 8358" name="TY673"/>
                <a:gd fmla="*/ 13029 w 18057" name="TX674"/>
                <a:gd fmla="*/ 3143 h 8358" name="TY674"/>
                <a:gd fmla="*/ 13017 w 18057" name="TX675"/>
                <a:gd fmla="*/ 3143 h 8358" name="TY675"/>
                <a:gd fmla="*/ 13182 w 18057" name="TX676"/>
                <a:gd fmla="*/ 2859 h 8358" name="TY676"/>
                <a:gd fmla="*/ 13215 w 18057" name="TX677"/>
                <a:gd fmla="*/ 2760 h 8358" name="TY677"/>
                <a:gd fmla="*/ 13215 w 18057" name="TX678"/>
                <a:gd fmla="*/ 2749 h 8358" name="TY678"/>
                <a:gd fmla="*/ 13073 w 18057" name="TX679"/>
                <a:gd fmla="*/ 2662 h 8358" name="TY679"/>
                <a:gd fmla="*/ 13029 w 18057" name="TX680"/>
                <a:gd fmla="*/ 2662 h 8358" name="TY680"/>
                <a:gd fmla="*/ 12930 w 18057" name="TX681"/>
                <a:gd fmla="*/ 2727 h 8358" name="TY681"/>
                <a:gd fmla="*/ 12941 w 18057" name="TX682"/>
                <a:gd fmla="*/ 2694 h 8358" name="TY682"/>
                <a:gd fmla="*/ 12941 w 18057" name="TX683"/>
                <a:gd fmla="*/ 2694 h 8358" name="TY683"/>
                <a:gd fmla="*/ 12919 w 18057" name="TX684"/>
                <a:gd fmla="*/ 2716 h 8358" name="TY684"/>
                <a:gd fmla="*/ 12974 w 18057" name="TX685"/>
                <a:gd fmla="*/ 2584 h 8358" name="TY685"/>
                <a:gd fmla="*/ 12974 w 18057" name="TX686"/>
                <a:gd fmla="*/ 2563 h 8358" name="TY686"/>
                <a:gd fmla="*/ 12974 w 18057" name="TX687"/>
                <a:gd fmla="*/ 2552 h 8358" name="TY687"/>
                <a:gd fmla="*/ 12919 w 18057" name="TX688"/>
                <a:gd fmla="*/ 2519 h 8358" name="TY688"/>
                <a:gd fmla="*/ 12886 w 18057" name="TX689"/>
                <a:gd fmla="*/ 2530 h 8358" name="TY689"/>
                <a:gd fmla="*/ 12820 w 18057" name="TX690"/>
                <a:gd fmla="*/ 2618 h 8358" name="TY690"/>
                <a:gd fmla="*/ 12832 w 18057" name="TX691"/>
                <a:gd fmla="*/ 2584 h 8358" name="TY691"/>
                <a:gd fmla="*/ 12820 w 18057" name="TX692"/>
                <a:gd fmla="*/ 2596 h 8358" name="TY692"/>
                <a:gd fmla="*/ 12820 w 18057" name="TX693"/>
                <a:gd fmla="*/ 2596 h 8358" name="TY693"/>
                <a:gd fmla="*/ 12820 w 18057" name="TX694"/>
                <a:gd fmla="*/ 2563 h 8358" name="TY694"/>
                <a:gd fmla="*/ 12711 w 18057" name="TX695"/>
                <a:gd fmla="*/ 2453 h 8358" name="TY695"/>
                <a:gd fmla="*/ 12733 w 18057" name="TX696"/>
                <a:gd fmla="*/ 2443 h 8358" name="TY696"/>
                <a:gd fmla="*/ 12711 w 18057" name="TX697"/>
                <a:gd fmla="*/ 2443 h 8358" name="TY697"/>
                <a:gd fmla="*/ 12766 w 18057" name="TX698"/>
                <a:gd fmla="*/ 2322 h 8358" name="TY698"/>
                <a:gd fmla="*/ 12755 w 18057" name="TX699"/>
                <a:gd fmla="*/ 2289 h 8358" name="TY699"/>
                <a:gd fmla="*/ 12613 w 18057" name="TX700"/>
                <a:gd fmla="*/ 2234 h 8358" name="TY700"/>
                <a:gd fmla="*/ 12536 w 18057" name="TX701"/>
                <a:gd fmla="*/ 2234 h 8358" name="TY701"/>
                <a:gd fmla="*/ 12613 w 18057" name="TX702"/>
                <a:gd fmla="*/ 2212 h 8358" name="TY702"/>
                <a:gd fmla="*/ 12536 w 18057" name="TX703"/>
                <a:gd fmla="*/ 2224 h 8358" name="TY703"/>
                <a:gd fmla="*/ 12744 w 18057" name="TX704"/>
                <a:gd fmla="*/ 2136 h 8358" name="TY704"/>
                <a:gd fmla="*/ 12864 w 18057" name="TX705"/>
                <a:gd fmla="*/ 2015 h 8358" name="TY705"/>
                <a:gd fmla="*/ 12864 w 18057" name="TX706"/>
                <a:gd fmla="*/ 1993 h 8358" name="TY706"/>
                <a:gd fmla="*/ 12788 w 18057" name="TX707"/>
                <a:gd fmla="*/ 1917 h 8358" name="TY707"/>
                <a:gd fmla="*/ 12777 w 18057" name="TX708"/>
                <a:gd fmla="*/ 1927 h 8358" name="TY708"/>
                <a:gd fmla="*/ 12777 w 18057" name="TX709"/>
                <a:gd fmla="*/ 1927 h 8358" name="TY709"/>
                <a:gd fmla="*/ 12799 w 18057" name="TX710"/>
                <a:gd fmla="*/ 1906 h 8358" name="TY710"/>
                <a:gd fmla="*/ 12766 w 18057" name="TX711"/>
                <a:gd fmla="*/ 1906 h 8358" name="TY711"/>
                <a:gd fmla="*/ 12842 w 18057" name="TX712"/>
                <a:gd fmla="*/ 1764 h 8358" name="TY712"/>
                <a:gd fmla="*/ 12832 w 18057" name="TX713"/>
                <a:gd fmla="*/ 1752 h 8358" name="TY713"/>
                <a:gd fmla="*/ 12689 w 18057" name="TX714"/>
                <a:gd fmla="*/ 1643 h 8358" name="TY714"/>
                <a:gd fmla="*/ 12711 w 18057" name="TX715"/>
                <a:gd fmla="*/ 1632 h 8358" name="TY715"/>
                <a:gd fmla="*/ 12689 w 18057" name="TX716"/>
                <a:gd fmla="*/ 1632 h 8358" name="TY716"/>
                <a:gd fmla="*/ 12733 w 18057" name="TX717"/>
                <a:gd fmla="*/ 1545 h 8358" name="TY717"/>
                <a:gd fmla="*/ 12679 w 18057" name="TX718"/>
                <a:gd fmla="*/ 1446 h 8358" name="TY718"/>
                <a:gd fmla="*/ 12470 w 18057" name="TX719"/>
                <a:gd fmla="*/ 1348 h 8358" name="TY719"/>
                <a:gd fmla="*/ 12382 w 18057" name="TX720"/>
                <a:gd fmla="*/ 1304 h 8358" name="TY720"/>
                <a:gd fmla="*/ 12372 w 18057" name="TX721"/>
                <a:gd fmla="*/ 1304 h 8358" name="TY721"/>
                <a:gd fmla="*/ 12284 w 18057" name="TX722"/>
                <a:gd fmla="*/ 1413 h 8358" name="TY722"/>
                <a:gd fmla="*/ 12284 w 18057" name="TX723"/>
                <a:gd fmla="*/ 1424 h 8358" name="TY723"/>
                <a:gd fmla="*/ 12339 w 18057" name="TX724"/>
                <a:gd fmla="*/ 1545 h 8358" name="TY724"/>
                <a:gd fmla="*/ 12328 w 18057" name="TX725"/>
                <a:gd fmla="*/ 1545 h 8358" name="TY725"/>
                <a:gd fmla="*/ 12339 w 18057" name="TX726"/>
                <a:gd fmla="*/ 1567 h 8358" name="TY726"/>
                <a:gd fmla="*/ 12142 w 18057" name="TX727"/>
                <a:gd fmla="*/ 1435 h 8358" name="TY727"/>
                <a:gd fmla="*/ 12131 w 18057" name="TX728"/>
                <a:gd fmla="*/ 1435 h 8358" name="TY728"/>
                <a:gd fmla="*/ 12010 w 18057" name="TX729"/>
                <a:gd fmla="*/ 1589 h 8358" name="TY729"/>
                <a:gd fmla="*/ 11945 w 18057" name="TX730"/>
                <a:gd fmla="*/ 1774 h 8358" name="TY730"/>
                <a:gd fmla="*/ 11945 w 18057" name="TX731"/>
                <a:gd fmla="*/ 1764 h 8358" name="TY731"/>
                <a:gd fmla="*/ 11945 w 18057" name="TX732"/>
                <a:gd fmla="*/ 1643 h 8358" name="TY732"/>
                <a:gd fmla="*/ 11781 w 18057" name="TX733"/>
                <a:gd fmla="*/ 1457 h 8358" name="TY733"/>
                <a:gd fmla="*/ 11803 w 18057" name="TX734"/>
                <a:gd fmla="*/ 1457 h 8358" name="TY734"/>
                <a:gd fmla="*/ 11781 w 18057" name="TX735"/>
                <a:gd fmla="*/ 1446 h 8358" name="TY735"/>
                <a:gd fmla="*/ 11890 w 18057" name="TX736"/>
                <a:gd fmla="*/ 1238 h 8358" name="TY736"/>
                <a:gd fmla="*/ 11879 w 18057" name="TX737"/>
                <a:gd fmla="*/ 1194 h 8358" name="TY737"/>
                <a:gd fmla="*/ 11693 w 18057" name="TX738"/>
                <a:gd fmla="*/ 1085 h 8358" name="TY738"/>
                <a:gd fmla="*/ 11606 w 18057" name="TX739"/>
                <a:gd fmla="*/ 1107 h 8358" name="TY739"/>
                <a:gd fmla="*/ 11606 w 18057" name="TX740"/>
                <a:gd fmla="*/ 1095 h 8358" name="TY740"/>
                <a:gd fmla="*/ 11606 w 18057" name="TX741"/>
                <a:gd fmla="*/ 1085 h 8358" name="TY741"/>
                <a:gd fmla="*/ 11441 w 18057" name="TX742"/>
                <a:gd fmla="*/ 986 h 8358" name="TY742"/>
                <a:gd fmla="*/ 11299 w 18057" name="TX743"/>
                <a:gd fmla="*/ 1095 h 8358" name="TY743"/>
                <a:gd fmla="*/ 11299 w 18057" name="TX744"/>
                <a:gd fmla="*/ 1063 h 8358" name="TY744"/>
                <a:gd fmla="*/ 11288 w 18057" name="TX745"/>
                <a:gd fmla="*/ 1085 h 8358" name="TY745"/>
                <a:gd fmla="*/ 11288 w 18057" name="TX746"/>
                <a:gd fmla="*/ 1041 h 8358" name="TY746"/>
                <a:gd fmla="*/ 11058 w 18057" name="TX747"/>
                <a:gd fmla="*/ 833 h 8358" name="TY747"/>
                <a:gd fmla="*/ 11047 w 18057" name="TX748"/>
                <a:gd fmla="*/ 833 h 8358" name="TY748"/>
                <a:gd fmla="*/ 10817 w 18057" name="TX749"/>
                <a:gd fmla="*/ 1095 h 8358" name="TY749"/>
                <a:gd fmla="*/ 10817 w 18057" name="TX750"/>
                <a:gd fmla="*/ 1107 h 8358" name="TY750"/>
                <a:gd fmla="*/ 10817 w 18057" name="TX751"/>
                <a:gd fmla="*/ 1117 h 8358" name="TY751"/>
                <a:gd fmla="*/ 10587 w 18057" name="TX752"/>
                <a:gd fmla="*/ 964 h 8358" name="TY752"/>
                <a:gd fmla="*/ 10543 w 18057" name="TX753"/>
                <a:gd fmla="*/ 1292 h 8358" name="TY753"/>
                <a:gd fmla="*/ 10258 w 18057" name="TX754"/>
                <a:gd fmla="*/ 1095 h 8358" name="TY754"/>
                <a:gd fmla="*/ 10248 w 18057" name="TX755"/>
                <a:gd fmla="*/ 1052 h 8358" name="TY755"/>
                <a:gd fmla="*/ 10314 w 18057" name="TX756"/>
                <a:gd fmla="*/ 735 h 8358" name="TY756"/>
                <a:gd fmla="*/ 10314 w 18057" name="TX757"/>
                <a:gd fmla="*/ 713 h 8358" name="TY757"/>
                <a:gd fmla="*/ 10204 w 18057" name="TX758"/>
                <a:gd fmla="*/ 559 h 8358" name="TY758"/>
                <a:gd fmla="*/ 10171 w 18057" name="TX759"/>
                <a:gd fmla="*/ 548 h 8358" name="TY759"/>
                <a:gd fmla="*/ 10127 w 18057" name="TX760"/>
                <a:gd fmla="*/ 559 h 8358" name="TY760"/>
                <a:gd fmla="*/ 10138 w 18057" name="TX761"/>
                <a:gd fmla="*/ 537 h 8358" name="TY761"/>
                <a:gd fmla="*/ 10138 w 18057" name="TX762"/>
                <a:gd fmla="*/ 537 h 8358" name="TY762"/>
                <a:gd fmla="*/ 10131 w 18057" name="TX763"/>
                <a:gd fmla="*/ 540 h 8358" name="TY763"/>
                <a:gd fmla="*/ 10131 w 18057" name="TX764"/>
                <a:gd fmla="*/ 540 h 8358" name="TY764"/>
                <a:gd fmla="*/ 10138 w 18057" name="TX765"/>
                <a:gd fmla="*/ 494 h 8358" name="TY765"/>
                <a:gd fmla="*/ 10007 w 18057" name="TX766"/>
                <a:gd fmla="*/ 384 h 8358" name="TY766"/>
                <a:gd fmla="*/ 9996 w 18057" name="TX767"/>
                <a:gd fmla="*/ 384 h 8358" name="TY767"/>
                <a:gd fmla="*/ 9777 w 18057" name="TX768"/>
                <a:gd fmla="*/ 526 h 8358" name="TY768"/>
                <a:gd fmla="*/ 9613 w 18057" name="TX769"/>
                <a:gd fmla="*/ 132 h 8358" name="TY769"/>
                <a:gd fmla="*/ 9175 w 18057" name="TX770"/>
                <a:gd fmla="*/ 1 h 8358" name="TY7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6" y="TY736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7" y="TY757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</a:cxnLst>
              <a:rect l="l" t="t" r="r" b="b"/>
              <a:pathLst>
                <a:path w="18057" h="8358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4" name="도형 326"/>
            <p:cNvSpPr>
              <a:spLocks/>
            </p:cNvSpPr>
            <p:nvPr/>
          </p:nvSpPr>
          <p:spPr>
            <a:xfrm rot="0">
              <a:off x="5920740" y="1663700"/>
              <a:ext cx="25400" cy="16510"/>
            </a:xfrm>
            <a:custGeom>
              <a:gdLst>
                <a:gd fmla="*/ 548 w 1066" name="TX0"/>
                <a:gd fmla="*/ 1 h 683" name="TY0"/>
                <a:gd fmla="*/ 395 w 1066" name="TX1"/>
                <a:gd fmla="*/ 45 h 683" name="TY1"/>
                <a:gd fmla="*/ 329 w 1066" name="TX2"/>
                <a:gd fmla="*/ 88 h 683" name="TY2"/>
                <a:gd fmla="*/ 44 w 1066" name="TX3"/>
                <a:gd fmla="*/ 602 h 683" name="TY3"/>
                <a:gd fmla="*/ 88 w 1066" name="TX4"/>
                <a:gd fmla="*/ 680 h 683" name="TY4"/>
                <a:gd fmla="*/ 176 w 1066" name="TX5"/>
                <a:gd fmla="*/ 668 h 683" name="TY5"/>
                <a:gd fmla="*/ 1063 w 1066" name="TX6"/>
                <a:gd fmla="*/ 581 h 683" name="TY6"/>
                <a:gd fmla="*/ 1041 w 1066" name="TX7"/>
                <a:gd fmla="*/ 504 h 683" name="TY7"/>
                <a:gd fmla="*/ 932 w 1066" name="TX8"/>
                <a:gd fmla="*/ 362 h 683" name="TY8"/>
                <a:gd fmla="*/ 767 w 1066" name="TX9"/>
                <a:gd fmla="*/ 99 h 683" name="TY9"/>
                <a:gd fmla="*/ 548 w 1066" name="TX10"/>
                <a:gd fmla="*/ 1 h 68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66" h="683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5" name="도형 327"/>
            <p:cNvSpPr>
              <a:spLocks/>
            </p:cNvSpPr>
            <p:nvPr/>
          </p:nvSpPr>
          <p:spPr>
            <a:xfrm rot="0">
              <a:off x="5734685" y="1659255"/>
              <a:ext cx="30480" cy="19050"/>
            </a:xfrm>
            <a:custGeom>
              <a:gdLst>
                <a:gd fmla="*/ 767 w 1329" name="TX0"/>
                <a:gd fmla="*/ 1 h 781" name="TY0"/>
                <a:gd fmla="*/ 241 w 1329" name="TX1"/>
                <a:gd fmla="*/ 143 h 781" name="TY1"/>
                <a:gd fmla="*/ 351 w 1329" name="TX2"/>
                <a:gd fmla="*/ 143 h 781" name="TY2"/>
                <a:gd fmla="*/ 12 w 1329" name="TX3"/>
                <a:gd fmla="*/ 515 h 781" name="TY3"/>
                <a:gd fmla="*/ 12 w 1329" name="TX4"/>
                <a:gd fmla="*/ 602 h 781" name="TY4"/>
                <a:gd fmla="*/ 175 w 1329" name="TX5"/>
                <a:gd fmla="*/ 679 h 781" name="TY5"/>
                <a:gd fmla="*/ 285 w 1329" name="TX6"/>
                <a:gd fmla="*/ 679 h 781" name="TY6"/>
                <a:gd fmla="*/ 384 w 1329" name="TX7"/>
                <a:gd fmla="*/ 690 h 781" name="TY7"/>
                <a:gd fmla="*/ 351 w 1329" name="TX8"/>
                <a:gd fmla="*/ 723 h 781" name="TY8"/>
                <a:gd fmla="*/ 887 w 1329" name="TX9"/>
                <a:gd fmla="*/ 778 h 781" name="TY9"/>
                <a:gd fmla="*/ 898 w 1329" name="TX10"/>
                <a:gd fmla="*/ 778 h 781" name="TY10"/>
                <a:gd fmla="*/ 1063 w 1329" name="TX11"/>
                <a:gd fmla="*/ 734 h 781" name="TY11"/>
                <a:gd fmla="*/ 1248 w 1329" name="TX12"/>
                <a:gd fmla="*/ 274 h 781" name="TY12"/>
                <a:gd fmla="*/ 778 w 1329" name="TX13"/>
                <a:gd fmla="*/ 1 h 78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329" h="781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6" name="도형 328"/>
            <p:cNvSpPr>
              <a:spLocks/>
            </p:cNvSpPr>
            <p:nvPr/>
          </p:nvSpPr>
          <p:spPr>
            <a:xfrm rot="0">
              <a:off x="5695950" y="1655445"/>
              <a:ext cx="25400" cy="17780"/>
            </a:xfrm>
            <a:custGeom>
              <a:gdLst>
                <a:gd fmla="*/ 701 w 1077" name="TX0"/>
                <a:gd fmla="*/ 0 h 737" name="TY0"/>
                <a:gd fmla="*/ 537 w 1077" name="TX1"/>
                <a:gd fmla="*/ 33 h 737" name="TY1"/>
                <a:gd fmla="*/ 373 w 1077" name="TX2"/>
                <a:gd fmla="*/ 55 h 737" name="TY2"/>
                <a:gd fmla="*/ 351 w 1077" name="TX3"/>
                <a:gd fmla="*/ 55 h 737" name="TY3"/>
                <a:gd fmla="*/ 329 w 1077" name="TX4"/>
                <a:gd fmla="*/ 198 h 737" name="TY4"/>
                <a:gd fmla="*/ 275 w 1077" name="TX5"/>
                <a:gd fmla="*/ 164 h 737" name="TY5"/>
                <a:gd fmla="*/ 176 w 1077" name="TX6"/>
                <a:gd fmla="*/ 208 h 737" name="TY6"/>
                <a:gd fmla="*/ 34 w 1077" name="TX7"/>
                <a:gd fmla="*/ 373 h 737" name="TY7"/>
                <a:gd fmla="*/ 44 w 1077" name="TX8"/>
                <a:gd fmla="*/ 580 h 737" name="TY8"/>
                <a:gd fmla="*/ 197 w 1077" name="TX9"/>
                <a:gd fmla="*/ 602 h 737" name="TY9"/>
                <a:gd fmla="*/ 964 w 1077" name="TX10"/>
                <a:gd fmla="*/ 734 h 737" name="TY10"/>
                <a:gd fmla="*/ 1073 w 1077" name="TX11"/>
                <a:gd fmla="*/ 580 h 737" name="TY11"/>
                <a:gd fmla="*/ 1041 w 1077" name="TX12"/>
                <a:gd fmla="*/ 373 h 737" name="TY12"/>
                <a:gd fmla="*/ 778 w 1077" name="TX13"/>
                <a:gd fmla="*/ 11 h 737" name="TY13"/>
                <a:gd fmla="*/ 701 w 1077" name="TX14"/>
                <a:gd fmla="*/ 0 h 73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77" h="737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7" name="도형 329"/>
            <p:cNvSpPr>
              <a:spLocks/>
            </p:cNvSpPr>
            <p:nvPr/>
          </p:nvSpPr>
          <p:spPr>
            <a:xfrm rot="0">
              <a:off x="5646420" y="1647190"/>
              <a:ext cx="20320" cy="15240"/>
            </a:xfrm>
            <a:custGeom>
              <a:gdLst>
                <a:gd fmla="*/ 591 w 869" name="TX0"/>
                <a:gd fmla="*/ 1 h 639" name="TY0"/>
                <a:gd fmla="*/ 340 w 869" name="TX1"/>
                <a:gd fmla="*/ 122 h 639" name="TY1"/>
                <a:gd fmla="*/ 438 w 869" name="TX2"/>
                <a:gd fmla="*/ 1 h 639" name="TY2"/>
                <a:gd fmla="*/ 438 w 869" name="TX3"/>
                <a:gd fmla="*/ 1 h 639" name="TY3"/>
                <a:gd fmla="*/ 121 w 869" name="TX4"/>
                <a:gd fmla="*/ 110 h 639" name="TY4"/>
                <a:gd fmla="*/ 0 w 869" name="TX5"/>
                <a:gd fmla="*/ 329 h 639" name="TY5"/>
                <a:gd fmla="*/ 274 w 869" name="TX6"/>
                <a:gd fmla="*/ 483 h 639" name="TY6"/>
                <a:gd fmla="*/ 296 w 869" name="TX7"/>
                <a:gd fmla="*/ 461 h 639" name="TY7"/>
                <a:gd fmla="*/ 318 w 869" name="TX8"/>
                <a:gd fmla="*/ 505 h 639" name="TY8"/>
                <a:gd fmla="*/ 712 w 869" name="TX9"/>
                <a:gd fmla="*/ 636 h 639" name="TY9"/>
                <a:gd fmla="*/ 603 w 869" name="TX10"/>
                <a:gd fmla="*/ 428 h 639" name="TY10"/>
                <a:gd fmla="*/ 822 w 869" name="TX11"/>
                <a:gd fmla="*/ 132 h 639" name="TY11"/>
                <a:gd fmla="*/ 625 w 869" name="TX12"/>
                <a:gd fmla="*/ 1 h 63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69" h="639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8" name="도형 330"/>
            <p:cNvSpPr>
              <a:spLocks/>
            </p:cNvSpPr>
            <p:nvPr/>
          </p:nvSpPr>
          <p:spPr>
            <a:xfrm rot="0">
              <a:off x="5796915" y="1666875"/>
              <a:ext cx="31750" cy="16510"/>
            </a:xfrm>
            <a:custGeom>
              <a:gdLst>
                <a:gd fmla="*/ 592 w 1384" name="TX0"/>
                <a:gd fmla="*/ 1 h 694" name="TY0"/>
                <a:gd fmla="*/ 406 w 1384" name="TX1"/>
                <a:gd fmla="*/ 176 h 694" name="TY1"/>
                <a:gd fmla="*/ 439 w 1384" name="TX2"/>
                <a:gd fmla="*/ 285 h 694" name="TY2"/>
                <a:gd fmla="*/ 461 w 1384" name="TX3"/>
                <a:gd fmla="*/ 297 h 694" name="TY3"/>
                <a:gd fmla="*/ 329 w 1384" name="TX4"/>
                <a:gd fmla="*/ 341 h 694" name="TY4"/>
                <a:gd fmla="*/ 286 w 1384" name="TX5"/>
                <a:gd fmla="*/ 329 h 694" name="TY5"/>
                <a:gd fmla="*/ 1 w 1384" name="TX6"/>
                <a:gd fmla="*/ 570 h 694" name="TY6"/>
                <a:gd fmla="*/ 1 w 1384" name="TX7"/>
                <a:gd fmla="*/ 625 h 694" name="TY7"/>
                <a:gd fmla="*/ 122 w 1384" name="TX8"/>
                <a:gd fmla="*/ 636 h 694" name="TY8"/>
                <a:gd fmla="*/ 669 w 1384" name="TX9"/>
                <a:gd fmla="*/ 658 h 694" name="TY9"/>
                <a:gd fmla="*/ 680 w 1384" name="TX10"/>
                <a:gd fmla="*/ 658 h 694" name="TY10"/>
                <a:gd fmla="*/ 691 w 1384" name="TX11"/>
                <a:gd fmla="*/ 669 h 694" name="TY11"/>
                <a:gd fmla="*/ 1315 w 1384" name="TX12"/>
                <a:gd fmla="*/ 691 h 694" name="TY12"/>
                <a:gd fmla="*/ 1337 w 1384" name="TX13"/>
                <a:gd fmla="*/ 669 h 694" name="TY13"/>
                <a:gd fmla="*/ 1337 w 1384" name="TX14"/>
                <a:gd fmla="*/ 482 h 694" name="TY14"/>
                <a:gd fmla="*/ 1217 w 1384" name="TX15"/>
                <a:gd fmla="*/ 428 h 694" name="TY15"/>
                <a:gd fmla="*/ 1151 w 1384" name="TX16"/>
                <a:gd fmla="*/ 450 h 694" name="TY16"/>
                <a:gd fmla="*/ 1151 w 1384" name="TX17"/>
                <a:gd fmla="*/ 176 h 694" name="TY17"/>
                <a:gd fmla="*/ 964 w 1384" name="TX18"/>
                <a:gd fmla="*/ 23 h 694" name="TY18"/>
                <a:gd fmla="*/ 954 w 1384" name="TX19"/>
                <a:gd fmla="*/ 23 h 694" name="TY19"/>
                <a:gd fmla="*/ 757 w 1384" name="TX20"/>
                <a:gd fmla="*/ 198 h 694" name="TY20"/>
                <a:gd fmla="*/ 604 w 1384" name="TX21"/>
                <a:gd fmla="*/ 1 h 69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84" h="694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9" name="도형 331"/>
            <p:cNvSpPr>
              <a:spLocks/>
            </p:cNvSpPr>
            <p:nvPr/>
          </p:nvSpPr>
          <p:spPr>
            <a:xfrm rot="0">
              <a:off x="5835015" y="1673860"/>
              <a:ext cx="21590" cy="10160"/>
            </a:xfrm>
            <a:custGeom>
              <a:gdLst>
                <a:gd fmla="*/ 516 w 935" name="TX0"/>
                <a:gd fmla="*/ 1 h 376" name="TY0"/>
                <a:gd fmla="*/ 319 w 935" name="TX1"/>
                <a:gd fmla="*/ 55 h 376" name="TY1"/>
                <a:gd fmla="*/ 275 w 935" name="TX2"/>
                <a:gd fmla="*/ 55 h 376" name="TY2"/>
                <a:gd fmla="*/ 242 w 935" name="TX3"/>
                <a:gd fmla="*/ 110 h 376" name="TY3"/>
                <a:gd fmla="*/ 1 w 935" name="TX4"/>
                <a:gd fmla="*/ 361 h 376" name="TY4"/>
                <a:gd fmla="*/ 833 w 935" name="TX5"/>
                <a:gd fmla="*/ 373 h 376" name="TY5"/>
                <a:gd fmla="*/ 910 w 935" name="TX6"/>
                <a:gd fmla="*/ 373 h 376" name="TY6"/>
                <a:gd fmla="*/ 932 w 935" name="TX7"/>
                <a:gd fmla="*/ 274 h 376" name="TY7"/>
                <a:gd fmla="*/ 932 w 935" name="TX8"/>
                <a:gd fmla="*/ 263 h 376" name="TY8"/>
                <a:gd fmla="*/ 516 w 935" name="TX9"/>
                <a:gd fmla="*/ 1 h 37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35" h="376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0" name="도형 332"/>
            <p:cNvSpPr>
              <a:spLocks/>
            </p:cNvSpPr>
            <p:nvPr/>
          </p:nvSpPr>
          <p:spPr>
            <a:xfrm rot="0">
              <a:off x="5828030" y="1607185"/>
              <a:ext cx="5080" cy="6350"/>
            </a:xfrm>
            <a:custGeom>
              <a:gdLst>
                <a:gd fmla="*/ 88 w 168" name="TX0"/>
                <a:gd fmla="*/ 1 h 256" name="TY0"/>
                <a:gd fmla="*/ 77 w 168" name="TX1"/>
                <a:gd fmla="*/ 11 h 256" name="TY1"/>
                <a:gd fmla="*/ 44 w 168" name="TX2"/>
                <a:gd fmla="*/ 252 h 256" name="TY2"/>
                <a:gd fmla="*/ 121 w 168" name="TX3"/>
                <a:gd fmla="*/ 198 h 256" name="TY3"/>
                <a:gd fmla="*/ 88 w 168" name="TX4"/>
                <a:gd fmla="*/ 1 h 25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8" h="256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1" name="도형 333"/>
            <p:cNvSpPr>
              <a:spLocks/>
            </p:cNvSpPr>
            <p:nvPr/>
          </p:nvSpPr>
          <p:spPr>
            <a:xfrm rot="0">
              <a:off x="5849620" y="1588770"/>
              <a:ext cx="22860" cy="26670"/>
            </a:xfrm>
            <a:custGeom>
              <a:gdLst>
                <a:gd fmla="*/ 230 w 1000" name="TX0"/>
                <a:gd fmla="*/ 0 h 1143" name="TY0"/>
                <a:gd fmla="*/ 44 w 1000" name="TX1"/>
                <a:gd fmla="*/ 187 h 1143" name="TY1"/>
                <a:gd fmla="*/ 33 w 1000" name="TX2"/>
                <a:gd fmla="*/ 340 h 1143" name="TY2"/>
                <a:gd fmla="*/ 0 w 1000" name="TX3"/>
                <a:gd fmla="*/ 395 h 1143" name="TY3"/>
                <a:gd fmla="*/ 241 w 1000" name="TX4"/>
                <a:gd fmla="*/ 592 h 1143" name="TY4"/>
                <a:gd fmla="*/ 295 w 1000" name="TX5"/>
                <a:gd fmla="*/ 1019 h 1143" name="TY5"/>
                <a:gd fmla="*/ 186 w 1000" name="TX6"/>
                <a:gd fmla="*/ 1030 h 1143" name="TY6"/>
                <a:gd fmla="*/ 416 w 1000" name="TX7"/>
                <a:gd fmla="*/ 1139 h 1143" name="TY7"/>
                <a:gd fmla="*/ 460 w 1000" name="TX8"/>
                <a:gd fmla="*/ 1139 h 1143" name="TY8"/>
                <a:gd fmla="*/ 668 w 1000" name="TX9"/>
                <a:gd fmla="*/ 975 h 1143" name="TY9"/>
                <a:gd fmla="*/ 777 w 1000" name="TX10"/>
                <a:gd fmla="*/ 997 h 1143" name="TY10"/>
                <a:gd fmla="*/ 908 w 1000" name="TX11"/>
                <a:gd fmla="*/ 964 h 1143" name="TY11"/>
                <a:gd fmla="*/ 996 w 1000" name="TX12"/>
                <a:gd fmla="*/ 603 h 1143" name="TY12"/>
                <a:gd fmla="*/ 777 w 1000" name="TX13"/>
                <a:gd fmla="*/ 494 h 1143" name="TY13"/>
                <a:gd fmla="*/ 767 w 1000" name="TX14"/>
                <a:gd fmla="*/ 494 h 1143" name="TY14"/>
                <a:gd fmla="*/ 777 w 1000" name="TX15"/>
                <a:gd fmla="*/ 384 h 1143" name="TY15"/>
                <a:gd fmla="*/ 591 w 1000" name="TX16"/>
                <a:gd fmla="*/ 110 h 1143" name="TY16"/>
                <a:gd fmla="*/ 514 w 1000" name="TX17"/>
                <a:gd fmla="*/ 99 h 1143" name="TY17"/>
                <a:gd fmla="*/ 416 w 1000" name="TX18"/>
                <a:gd fmla="*/ 121 h 1143" name="TY18"/>
                <a:gd fmla="*/ 241 w 1000" name="TX19"/>
                <a:gd fmla="*/ 0 h 1143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00" h="1143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2" name="도형 334"/>
            <p:cNvSpPr>
              <a:spLocks/>
            </p:cNvSpPr>
            <p:nvPr/>
          </p:nvSpPr>
          <p:spPr>
            <a:xfrm rot="0">
              <a:off x="5892800" y="1642110"/>
              <a:ext cx="29210" cy="30480"/>
            </a:xfrm>
            <a:custGeom>
              <a:gdLst>
                <a:gd fmla="*/ 712 w 1253" name="TX0"/>
                <a:gd fmla="*/ 1 h 1296" name="TY0"/>
                <a:gd fmla="*/ 636 w 1253" name="TX1"/>
                <a:gd fmla="*/ 12 h 1296" name="TY1"/>
                <a:gd fmla="*/ 537 w 1253" name="TX2"/>
                <a:gd fmla="*/ 132 h 1296" name="TY2"/>
                <a:gd fmla="*/ 351 w 1253" name="TX3"/>
                <a:gd fmla="*/ 23 h 1296" name="TY3"/>
                <a:gd fmla="*/ 329 w 1253" name="TX4"/>
                <a:gd fmla="*/ 23 h 1296" name="TY4"/>
                <a:gd fmla="*/ 88 w 1253" name="TX5"/>
                <a:gd fmla="*/ 286 h 1296" name="TY5"/>
                <a:gd fmla="*/ 77 w 1253" name="TX6"/>
                <a:gd fmla="*/ 560 h 1296" name="TY6"/>
                <a:gd fmla="*/ 99 w 1253" name="TX7"/>
                <a:gd fmla="*/ 713 h 1296" name="TY7"/>
                <a:gd fmla="*/ 45 w 1253" name="TX8"/>
                <a:gd fmla="*/ 866 h 1296" name="TY8"/>
                <a:gd fmla="*/ 252 w 1253" name="TX9"/>
                <a:gd fmla="*/ 1249 h 1296" name="TY9"/>
                <a:gd fmla="*/ 471 w 1253" name="TX10"/>
                <a:gd fmla="*/ 1293 h 1296" name="TY10"/>
                <a:gd fmla="*/ 712 w 1253" name="TX11"/>
                <a:gd fmla="*/ 1260 h 1296" name="TY11"/>
                <a:gd fmla="*/ 1019 w 1253" name="TX12"/>
                <a:gd fmla="*/ 1151 h 1296" name="TY12"/>
                <a:gd fmla="*/ 1150 w 1253" name="TX13"/>
                <a:gd fmla="*/ 1030 h 1296" name="TY13"/>
                <a:gd fmla="*/ 1074 w 1253" name="TX14"/>
                <a:gd fmla="*/ 921 h 1296" name="TY14"/>
                <a:gd fmla="*/ 1249 w 1253" name="TX15"/>
                <a:gd fmla="*/ 658 h 1296" name="TY15"/>
                <a:gd fmla="*/ 1062 w 1253" name="TX16"/>
                <a:gd fmla="*/ 373 h 1296" name="TY16"/>
                <a:gd fmla="*/ 986 w 1253" name="TX17"/>
                <a:gd fmla="*/ 329 h 1296" name="TY17"/>
                <a:gd fmla="*/ 877 w 1253" name="TX18"/>
                <a:gd fmla="*/ 88 h 1296" name="TY18"/>
                <a:gd fmla="*/ 712 w 1253" name="TX19"/>
                <a:gd fmla="*/ 1 h 1296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53" h="1296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3" name="도형 335"/>
            <p:cNvSpPr>
              <a:spLocks/>
            </p:cNvSpPr>
            <p:nvPr/>
          </p:nvSpPr>
          <p:spPr>
            <a:xfrm rot="0">
              <a:off x="5929630" y="1577340"/>
              <a:ext cx="33020" cy="35560"/>
            </a:xfrm>
            <a:custGeom>
              <a:gdLst>
                <a:gd fmla="*/ 723 w 1417" name="TX0"/>
                <a:gd fmla="*/ 0 h 1515" name="TY0"/>
                <a:gd fmla="*/ 658 w 1417" name="TX1"/>
                <a:gd fmla="*/ 11 h 1515" name="TY1"/>
                <a:gd fmla="*/ 450 w 1417" name="TX2"/>
                <a:gd fmla="*/ 263 h 1515" name="TY2"/>
                <a:gd fmla="*/ 340 w 1417" name="TX3"/>
                <a:gd fmla="*/ 175 h 1515" name="TY3"/>
                <a:gd fmla="*/ 319 w 1417" name="TX4"/>
                <a:gd fmla="*/ 175 h 1515" name="TY4"/>
                <a:gd fmla="*/ 132 w 1417" name="TX5"/>
                <a:gd fmla="*/ 285 h 1515" name="TY5"/>
                <a:gd fmla="*/ 154 w 1417" name="TX6"/>
                <a:gd fmla="*/ 745 h 1515" name="TY6"/>
                <a:gd fmla="*/ 307 w 1417" name="TX7"/>
                <a:gd fmla="*/ 1456 h 1515" name="TY7"/>
                <a:gd fmla="*/ 472 w 1417" name="TX8"/>
                <a:gd fmla="*/ 1511 h 1515" name="TY8"/>
                <a:gd fmla="*/ 494 w 1417" name="TX9"/>
                <a:gd fmla="*/ 1511 h 1515" name="TY9"/>
                <a:gd fmla="*/ 778 w 1417" name="TX10"/>
                <a:gd fmla="*/ 1346 h 1515" name="TY10"/>
                <a:gd fmla="*/ 822 w 1417" name="TX11"/>
                <a:gd fmla="*/ 1292 h 1515" name="TY11"/>
                <a:gd fmla="*/ 855 w 1417" name="TX12"/>
                <a:gd fmla="*/ 1281 h 1515" name="TY12"/>
                <a:gd fmla="*/ 954 w 1417" name="TX13"/>
                <a:gd fmla="*/ 1314 h 1515" name="TY13"/>
                <a:gd fmla="*/ 1019 w 1417" name="TX14"/>
                <a:gd fmla="*/ 1324 h 1515" name="TY14"/>
                <a:gd fmla="*/ 1139 w 1417" name="TX15"/>
                <a:gd fmla="*/ 1281 h 1515" name="TY15"/>
                <a:gd fmla="*/ 1117 w 1417" name="TX16"/>
                <a:gd fmla="*/ 1105 h 1515" name="TY16"/>
                <a:gd fmla="*/ 1402 w 1417" name="TX17"/>
                <a:gd fmla="*/ 843 h 1515" name="TY17"/>
                <a:gd fmla="*/ 1194 w 1417" name="TX18"/>
                <a:gd fmla="*/ 514 h 1515" name="TY18"/>
                <a:gd fmla="*/ 1249 w 1417" name="TX19"/>
                <a:gd fmla="*/ 329 h 1515" name="TY19"/>
                <a:gd fmla="*/ 1173 w 1417" name="TX20"/>
                <a:gd fmla="*/ 153 h 1515" name="TY20"/>
                <a:gd fmla="*/ 1107 w 1417" name="TX21"/>
                <a:gd fmla="*/ 131 h 1515" name="TY21"/>
                <a:gd fmla="*/ 997 w 1417" name="TX22"/>
                <a:gd fmla="*/ 208 h 1515" name="TY22"/>
                <a:gd fmla="*/ 723 w 1417" name="TX23"/>
                <a:gd fmla="*/ 0 h 1515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7" h="1515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4" name="도형 336"/>
            <p:cNvSpPr>
              <a:spLocks/>
            </p:cNvSpPr>
            <p:nvPr/>
          </p:nvSpPr>
          <p:spPr>
            <a:xfrm rot="0">
              <a:off x="5967095" y="1604645"/>
              <a:ext cx="31750" cy="36830"/>
            </a:xfrm>
            <a:custGeom>
              <a:gdLst>
                <a:gd fmla="*/ 735 w 1362" name="TX0"/>
                <a:gd fmla="*/ 0 h 1591" name="TY0"/>
                <a:gd fmla="*/ 538 w 1362" name="TX1"/>
                <a:gd fmla="*/ 142 h 1591" name="TY1"/>
                <a:gd fmla="*/ 450 w 1362" name="TX2"/>
                <a:gd fmla="*/ 66 h 1591" name="TY2"/>
                <a:gd fmla="*/ 395 w 1362" name="TX3"/>
                <a:gd fmla="*/ 55 h 1591" name="TY3"/>
                <a:gd fmla="*/ 231 w 1362" name="TX4"/>
                <a:gd fmla="*/ 142 h 1591" name="TY4"/>
                <a:gd fmla="*/ 122 w 1362" name="TX5"/>
                <a:gd fmla="*/ 351 h 1591" name="TY5"/>
                <a:gd fmla="*/ 1 w 1362" name="TX6"/>
                <a:gd fmla="*/ 1095 h 1591" name="TY6"/>
                <a:gd fmla="*/ 176 w 1362" name="TX7"/>
                <a:gd fmla="*/ 1446 h 1591" name="TY7"/>
                <a:gd fmla="*/ 220 w 1362" name="TX8"/>
                <a:gd fmla="*/ 1456 h 1591" name="TY8"/>
                <a:gd fmla="*/ 297 w 1362" name="TX9"/>
                <a:gd fmla="*/ 1446 h 1591" name="TY9"/>
                <a:gd fmla="*/ 373 w 1362" name="TX10"/>
                <a:gd fmla="*/ 1434 h 1591" name="TY10"/>
                <a:gd fmla="*/ 395 w 1362" name="TX11"/>
                <a:gd fmla="*/ 1446 h 1591" name="TY11"/>
                <a:gd fmla="*/ 789 w 1362" name="TX12"/>
                <a:gd fmla="*/ 1587 h 1591" name="TY12"/>
                <a:gd fmla="*/ 811 w 1362" name="TX13"/>
                <a:gd fmla="*/ 1587 h 1591" name="TY13"/>
                <a:gd fmla="*/ 997 w 1362" name="TX14"/>
                <a:gd fmla="*/ 1325 h 1591" name="TY14"/>
                <a:gd fmla="*/ 997 w 1362" name="TX15"/>
                <a:gd fmla="*/ 1325 h 1591" name="TY15"/>
                <a:gd fmla="*/ 1085 w 1362" name="TX16"/>
                <a:gd fmla="*/ 1347 h 1591" name="TY16"/>
                <a:gd fmla="*/ 1271 w 1362" name="TX17"/>
                <a:gd fmla="*/ 1259 h 1591" name="TY17"/>
                <a:gd fmla="*/ 1336 w 1362" name="TX18"/>
                <a:gd fmla="*/ 964 h 1591" name="TY18"/>
                <a:gd fmla="*/ 1260 w 1362" name="TX19"/>
                <a:gd fmla="*/ 789 h 1591" name="TY19"/>
                <a:gd fmla="*/ 1151 w 1362" name="TX20"/>
                <a:gd fmla="*/ 745 h 1591" name="TY20"/>
                <a:gd fmla="*/ 1085 w 1362" name="TX21"/>
                <a:gd fmla="*/ 767 h 1591" name="TY21"/>
                <a:gd fmla="*/ 1260 w 1362" name="TX22"/>
                <a:gd fmla="*/ 570 h 1591" name="TY22"/>
                <a:gd fmla="*/ 1227 w 1362" name="TX23"/>
                <a:gd fmla="*/ 307 h 1591" name="TY23"/>
                <a:gd fmla="*/ 1107 w 1362" name="TX24"/>
                <a:gd fmla="*/ 263 h 1591" name="TY24"/>
                <a:gd fmla="*/ 986 w 1362" name="TX25"/>
                <a:gd fmla="*/ 339 h 1591" name="TY25"/>
                <a:gd fmla="*/ 767 w 1362" name="TX26"/>
                <a:gd fmla="*/ 0 h 1591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62" h="1591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5" name="도형 337"/>
            <p:cNvSpPr>
              <a:spLocks/>
            </p:cNvSpPr>
            <p:nvPr/>
          </p:nvSpPr>
          <p:spPr>
            <a:xfrm rot="0">
              <a:off x="6007100" y="1620520"/>
              <a:ext cx="27940" cy="33020"/>
            </a:xfrm>
            <a:custGeom>
              <a:gdLst>
                <a:gd fmla="*/ 504 w 1186" name="TX0"/>
                <a:gd fmla="*/ 0 h 1427" name="TY0"/>
                <a:gd fmla="*/ 362 w 1186" name="TX1"/>
                <a:gd fmla="*/ 198 h 1427" name="TY1"/>
                <a:gd fmla="*/ 362 w 1186" name="TX2"/>
                <a:gd fmla="*/ 241 h 1427" name="TY2"/>
                <a:gd fmla="*/ 274 w 1186" name="TX3"/>
                <a:gd fmla="*/ 219 h 1427" name="TY3"/>
                <a:gd fmla="*/ 263 w 1186" name="TX4"/>
                <a:gd fmla="*/ 219 h 1427" name="TY4"/>
                <a:gd fmla="*/ 33 w 1186" name="TX5"/>
                <a:gd fmla="*/ 460 h 1427" name="TY5"/>
                <a:gd fmla="*/ 44 w 1186" name="TX6"/>
                <a:gd fmla="*/ 822 h 1427" name="TY6"/>
                <a:gd fmla="*/ 55 w 1186" name="TX7"/>
                <a:gd fmla="*/ 953 h 1427" name="TY7"/>
                <a:gd fmla="*/ 33 w 1186" name="TX8"/>
                <a:gd fmla="*/ 1073 h 1427" name="TY8"/>
                <a:gd fmla="*/ 329 w 1186" name="TX9"/>
                <a:gd fmla="*/ 1413 h 1427" name="TY9"/>
                <a:gd fmla="*/ 460 w 1186" name="TX10"/>
                <a:gd fmla="*/ 1424 h 1427" name="TY10"/>
                <a:gd fmla="*/ 810 w 1186" name="TX11"/>
                <a:gd fmla="*/ 1358 h 1427" name="TY11"/>
                <a:gd fmla="*/ 931 w 1186" name="TX12"/>
                <a:gd fmla="*/ 1282 h 1427" name="TY12"/>
                <a:gd fmla="*/ 953 w 1186" name="TX13"/>
                <a:gd fmla="*/ 1183 h 1427" name="TY13"/>
                <a:gd fmla="*/ 1084 w 1186" name="TX14"/>
                <a:gd fmla="*/ 953 h 1427" name="TY14"/>
                <a:gd fmla="*/ 1172 w 1186" name="TX15"/>
                <a:gd fmla="*/ 713 h 1427" name="TY15"/>
                <a:gd fmla="*/ 1029 w 1186" name="TX16"/>
                <a:gd fmla="*/ 581 h 1427" name="TY16"/>
                <a:gd fmla="*/ 975 w 1186" name="TX17"/>
                <a:gd fmla="*/ 592 h 1427" name="TY17"/>
                <a:gd fmla="*/ 1073 w 1186" name="TX18"/>
                <a:gd fmla="*/ 384 h 1427" name="TY18"/>
                <a:gd fmla="*/ 1019 w 1186" name="TX19"/>
                <a:gd fmla="*/ 176 h 1427" name="TY19"/>
                <a:gd fmla="*/ 920 w 1186" name="TX20"/>
                <a:gd fmla="*/ 143 h 1427" name="TY20"/>
                <a:gd fmla="*/ 810 w 1186" name="TX21"/>
                <a:gd fmla="*/ 198 h 1427" name="TY21"/>
                <a:gd fmla="*/ 548 w 1186" name="TX22"/>
                <a:gd fmla="*/ 0 h 142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186" h="1427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6" name="도형 338"/>
            <p:cNvSpPr>
              <a:spLocks/>
            </p:cNvSpPr>
            <p:nvPr/>
          </p:nvSpPr>
          <p:spPr>
            <a:xfrm rot="0">
              <a:off x="5827395" y="1661160"/>
              <a:ext cx="3810" cy="5080"/>
            </a:xfrm>
            <a:custGeom>
              <a:gdLst>
                <a:gd fmla="*/ 56 w 113" name="TX0"/>
                <a:gd fmla="*/ 0 h 190" name="TY0"/>
                <a:gd fmla="*/ 0 w 113" name="TX1"/>
                <a:gd fmla="*/ 55 h 190" name="TY1"/>
                <a:gd fmla="*/ 56 w 113" name="TX2"/>
                <a:gd fmla="*/ 55 h 190" name="TY2"/>
                <a:gd fmla="*/ 110 w 113" name="TX3"/>
                <a:gd fmla="*/ 186 h 190" name="TY3"/>
                <a:gd fmla="*/ 56 w 113" name="TX4"/>
                <a:gd fmla="*/ 0 h 19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3" h="190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7" name="도형 339"/>
            <p:cNvSpPr>
              <a:spLocks/>
            </p:cNvSpPr>
            <p:nvPr/>
          </p:nvSpPr>
          <p:spPr>
            <a:xfrm rot="0">
              <a:off x="5859145" y="1625600"/>
              <a:ext cx="5080" cy="6350"/>
            </a:xfrm>
            <a:custGeom>
              <a:gdLst>
                <a:gd fmla="*/ 154 w 158" name="TX0"/>
                <a:gd fmla="*/ 1 h 212" name="TY0"/>
                <a:gd fmla="*/ 154 w 158" name="TX1"/>
                <a:gd fmla="*/ 1 h 212" name="TY1"/>
                <a:gd fmla="*/ 55 w 158" name="TX2"/>
                <a:gd fmla="*/ 89 h 212" name="TY2"/>
                <a:gd fmla="*/ 1 w 158" name="TX3"/>
                <a:gd fmla="*/ 209 h 212" name="TY3"/>
                <a:gd fmla="*/ 154 w 158" name="TX4"/>
                <a:gd fmla="*/ 1 h 2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8" h="212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8" name="도형 340"/>
            <p:cNvSpPr>
              <a:spLocks/>
            </p:cNvSpPr>
            <p:nvPr/>
          </p:nvSpPr>
          <p:spPr>
            <a:xfrm rot="0">
              <a:off x="5860415" y="1569085"/>
              <a:ext cx="12700" cy="16510"/>
            </a:xfrm>
            <a:custGeom>
              <a:gdLst>
                <a:gd fmla="*/ 373 w 486" name="TX0"/>
                <a:gd fmla="*/ 0 h 693" name="TY0"/>
                <a:gd fmla="*/ 373 w 486" name="TX1"/>
                <a:gd fmla="*/ 11 h 693" name="TY1"/>
                <a:gd fmla="*/ 483 w 486" name="TX2"/>
                <a:gd fmla="*/ 153 h 693" name="TY2"/>
                <a:gd fmla="*/ 471 w 486" name="TX3"/>
                <a:gd fmla="*/ 44 h 693" name="TY3"/>
                <a:gd fmla="*/ 373 w 486" name="TX4"/>
                <a:gd fmla="*/ 0 h 693" name="TY4"/>
                <a:gd fmla="*/ 230 w 486" name="TX6"/>
                <a:gd fmla="*/ 547 h 693" name="TY6"/>
                <a:gd fmla="*/ 88 w 486" name="TX7"/>
                <a:gd fmla="*/ 580 h 693" name="TY7"/>
                <a:gd fmla="*/ 1 w 486" name="TX8"/>
                <a:gd fmla="*/ 689 h 693" name="TY8"/>
                <a:gd fmla="*/ 99 w 486" name="TX9"/>
                <a:gd fmla="*/ 657 h 693" name="TY9"/>
                <a:gd fmla="*/ 252 w 486" name="TX10"/>
                <a:gd fmla="*/ 547 h 69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86" h="693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9" name="도형 341"/>
            <p:cNvSpPr>
              <a:spLocks/>
            </p:cNvSpPr>
            <p:nvPr/>
          </p:nvSpPr>
          <p:spPr>
            <a:xfrm rot="0">
              <a:off x="5851525" y="1522730"/>
              <a:ext cx="24130" cy="25400"/>
            </a:xfrm>
            <a:custGeom>
              <a:gdLst>
                <a:gd fmla="*/ 482 w 1022" name="TX0"/>
                <a:gd fmla="*/ 0 h 1055" name="TY0"/>
                <a:gd fmla="*/ 395 w 1022" name="TX1"/>
                <a:gd fmla="*/ 22 h 1055" name="TY1"/>
                <a:gd fmla="*/ 307 w 1022" name="TX2"/>
                <a:gd fmla="*/ 143 h 1055" name="TY2"/>
                <a:gd fmla="*/ 176 w 1022" name="TX3"/>
                <a:gd fmla="*/ 88 h 1055" name="TY3"/>
                <a:gd fmla="*/ 143 w 1022" name="TX4"/>
                <a:gd fmla="*/ 88 h 1055" name="TY4"/>
                <a:gd fmla="*/ 1 w 1022" name="TX5"/>
                <a:gd fmla="*/ 209 h 1055" name="TY5"/>
                <a:gd fmla="*/ 88 w 1022" name="TX6"/>
                <a:gd fmla="*/ 318 h 1055" name="TY6"/>
                <a:gd fmla="*/ 198 w 1022" name="TX7"/>
                <a:gd fmla="*/ 614 h 1055" name="TY7"/>
                <a:gd fmla="*/ 361 w 1022" name="TX8"/>
                <a:gd fmla="*/ 713 h 1055" name="TY8"/>
                <a:gd fmla="*/ 460 w 1022" name="TX9"/>
                <a:gd fmla="*/ 669 h 1055" name="TY9"/>
                <a:gd fmla="*/ 460 w 1022" name="TX10"/>
                <a:gd fmla="*/ 669 h 1055" name="TY10"/>
                <a:gd fmla="*/ 493 w 1022" name="TX11"/>
                <a:gd fmla="*/ 1051 h 1055" name="TY11"/>
                <a:gd fmla="*/ 690 w 1022" name="TX12"/>
                <a:gd fmla="*/ 1030 h 1055" name="TY12"/>
                <a:gd fmla="*/ 855 w 1022" name="TX13"/>
                <a:gd fmla="*/ 942 h 1055" name="TY13"/>
                <a:gd fmla="*/ 877 w 1022" name="TX14"/>
                <a:gd fmla="*/ 778 h 1055" name="TY14"/>
                <a:gd fmla="*/ 975 w 1022" name="TX15"/>
                <a:gd fmla="*/ 494 h 1055" name="TY15"/>
                <a:gd fmla="*/ 767 w 1022" name="TX16"/>
                <a:gd fmla="*/ 351 h 1055" name="TY16"/>
                <a:gd fmla="*/ 723 w 1022" name="TX17"/>
                <a:gd fmla="*/ 351 h 1055" name="TY17"/>
                <a:gd fmla="*/ 658 w 1022" name="TX18"/>
                <a:gd fmla="*/ 77 h 1055" name="TY18"/>
                <a:gd fmla="*/ 482 w 1022" name="TX19"/>
                <a:gd fmla="*/ 0 h 1055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22" h="1055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0" name="도형 342"/>
            <p:cNvSpPr>
              <a:spLocks/>
            </p:cNvSpPr>
            <p:nvPr/>
          </p:nvSpPr>
          <p:spPr>
            <a:xfrm rot="0">
              <a:off x="5880100" y="1528445"/>
              <a:ext cx="25400" cy="27940"/>
            </a:xfrm>
            <a:custGeom>
              <a:gdLst>
                <a:gd fmla="*/ 559 w 1066" name="TX0"/>
                <a:gd fmla="*/ 0 h 1198" name="TY0"/>
                <a:gd fmla="*/ 362 w 1066" name="TX1"/>
                <a:gd fmla="*/ 187 h 1198" name="TY1"/>
                <a:gd fmla="*/ 252 w 1066" name="TX2"/>
                <a:gd fmla="*/ 22 h 1198" name="TY2"/>
                <a:gd fmla="*/ 143 w 1066" name="TX3"/>
                <a:gd fmla="*/ 88 h 1198" name="TY3"/>
                <a:gd fmla="*/ 77 w 1066" name="TX4"/>
                <a:gd fmla="*/ 592 h 1198" name="TY4"/>
                <a:gd fmla="*/ 55 w 1066" name="TX5"/>
                <a:gd fmla="*/ 603 h 1198" name="TY5"/>
                <a:gd fmla="*/ 99 w 1066" name="TX6"/>
                <a:gd fmla="*/ 920 h 1198" name="TY6"/>
                <a:gd fmla="*/ 154 w 1066" name="TX7"/>
                <a:gd fmla="*/ 942 h 1198" name="TY7"/>
                <a:gd fmla="*/ 307 w 1066" name="TX8"/>
                <a:gd fmla="*/ 1194 h 1198" name="TY8"/>
                <a:gd fmla="*/ 340 w 1066" name="TX9"/>
                <a:gd fmla="*/ 1194 h 1198" name="TY9"/>
                <a:gd fmla="*/ 449 w 1066" name="TX10"/>
                <a:gd fmla="*/ 1139 h 1198" name="TY10"/>
                <a:gd fmla="*/ 482 w 1066" name="TX11"/>
                <a:gd fmla="*/ 1041 h 1198" name="TY11"/>
                <a:gd fmla="*/ 679 w 1066" name="TX12"/>
                <a:gd fmla="*/ 997 h 1198" name="TY12"/>
                <a:gd fmla="*/ 778 w 1066" name="TX13"/>
                <a:gd fmla="*/ 931 h 1198" name="TY13"/>
                <a:gd fmla="*/ 931 w 1066" name="TX14"/>
                <a:gd fmla="*/ 789 h 1198" name="TY14"/>
                <a:gd fmla="*/ 1062 w 1066" name="TX15"/>
                <a:gd fmla="*/ 570 h 1198" name="TY15"/>
                <a:gd fmla="*/ 942 w 1066" name="TX16"/>
                <a:gd fmla="*/ 460 h 1198" name="TY16"/>
                <a:gd fmla="*/ 887 w 1066" name="TX17"/>
                <a:gd fmla="*/ 493 h 1198" name="TY17"/>
                <a:gd fmla="*/ 843 w 1066" name="TX18"/>
                <a:gd fmla="*/ 154 h 1198" name="TY18"/>
                <a:gd fmla="*/ 592 w 1066" name="TX19"/>
                <a:gd fmla="*/ 0 h 1198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66" h="1198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1" name="도형 343"/>
            <p:cNvSpPr>
              <a:spLocks/>
            </p:cNvSpPr>
            <p:nvPr/>
          </p:nvSpPr>
          <p:spPr>
            <a:xfrm rot="0">
              <a:off x="5882005" y="1575435"/>
              <a:ext cx="25400" cy="26670"/>
            </a:xfrm>
            <a:custGeom>
              <a:gdLst>
                <a:gd fmla="*/ 548 w 1065" name="TX0"/>
                <a:gd fmla="*/ 0 h 1120" name="TY0"/>
                <a:gd fmla="*/ 361 w 1065" name="TX1"/>
                <a:gd fmla="*/ 132 h 1120" name="TY1"/>
                <a:gd fmla="*/ 230 w 1065" name="TX2"/>
                <a:gd fmla="*/ 12 h 1120" name="TY2"/>
                <a:gd fmla="*/ 219 w 1065" name="TX3"/>
                <a:gd fmla="*/ 12 h 1120" name="TY3"/>
                <a:gd fmla="*/ 11 w 1065" name="TX4"/>
                <a:gd fmla="*/ 187 h 1120" name="TY4"/>
                <a:gd fmla="*/ 88 w 1065" name="TX5"/>
                <a:gd fmla="*/ 384 h 1120" name="TY5"/>
                <a:gd fmla="*/ 132 w 1065" name="TX6"/>
                <a:gd fmla="*/ 384 h 1120" name="TY6"/>
                <a:gd fmla="*/ 54 w 1065" name="TX7"/>
                <a:gd fmla="*/ 822 h 1120" name="TY7"/>
                <a:gd fmla="*/ 66 w 1065" name="TX8"/>
                <a:gd fmla="*/ 866 h 1120" name="TY8"/>
                <a:gd fmla="*/ 110 w 1065" name="TX9"/>
                <a:gd fmla="*/ 876 h 1120" name="TY9"/>
                <a:gd fmla="*/ 317 w 1065" name="TX10"/>
                <a:gd fmla="*/ 1095 h 1120" name="TY10"/>
                <a:gd fmla="*/ 383 w 1065" name="TX11"/>
                <a:gd fmla="*/ 1106 h 1120" name="TY11"/>
                <a:gd fmla="*/ 449 w 1065" name="TX12"/>
                <a:gd fmla="*/ 1117 h 1120" name="TY12"/>
                <a:gd fmla="*/ 908 w 1065" name="TX13"/>
                <a:gd fmla="*/ 909 h 1120" name="TY13"/>
                <a:gd fmla="*/ 952 w 1065" name="TX14"/>
                <a:gd fmla="*/ 745 h 1120" name="TY14"/>
                <a:gd fmla="*/ 1062 w 1065" name="TX15"/>
                <a:gd fmla="*/ 625 h 1120" name="TY15"/>
                <a:gd fmla="*/ 810 w 1065" name="TX16"/>
                <a:gd fmla="*/ 471 h 1120" name="TY16"/>
                <a:gd fmla="*/ 788 w 1065" name="TX17"/>
                <a:gd fmla="*/ 187 h 1120" name="TY17"/>
                <a:gd fmla="*/ 558 w 1065" name="TX18"/>
                <a:gd fmla="*/ 0 h 112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65" h="1120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2" name="도형 344"/>
            <p:cNvSpPr>
              <a:spLocks/>
            </p:cNvSpPr>
            <p:nvPr/>
          </p:nvSpPr>
          <p:spPr>
            <a:xfrm rot="0">
              <a:off x="5752465" y="1544320"/>
              <a:ext cx="21590" cy="10160"/>
            </a:xfrm>
            <a:custGeom>
              <a:gdLst>
                <a:gd fmla="*/ 789 w 935" name="TX0"/>
                <a:gd fmla="*/ 0 h 408" name="TY0"/>
                <a:gd fmla="*/ 657 w 935" name="TX1"/>
                <a:gd fmla="*/ 66 h 408" name="TY1"/>
                <a:gd fmla="*/ 635 w 935" name="TX2"/>
                <a:gd fmla="*/ 110 h 408" name="TY2"/>
                <a:gd fmla="*/ 647 w 935" name="TX3"/>
                <a:gd fmla="*/ 120 h 408" name="TY3"/>
                <a:gd fmla="*/ 657 w 935" name="TX4"/>
                <a:gd fmla="*/ 88 h 408" name="TY4"/>
                <a:gd fmla="*/ 789 w 935" name="TX5"/>
                <a:gd fmla="*/ 22 h 408" name="TY5"/>
                <a:gd fmla="*/ 898 w 935" name="TX6"/>
                <a:gd fmla="*/ 88 h 408" name="TY6"/>
                <a:gd fmla="*/ 931 w 935" name="TX7"/>
                <a:gd fmla="*/ 22 h 408" name="TY7"/>
                <a:gd fmla="*/ 931 w 935" name="TX8"/>
                <a:gd fmla="*/ 11 h 408" name="TY8"/>
                <a:gd fmla="*/ 898 w 935" name="TX9"/>
                <a:gd fmla="*/ 76 h 408" name="TY9"/>
                <a:gd fmla="*/ 789 w 935" name="TX10"/>
                <a:gd fmla="*/ 0 h 408" name="TY10"/>
                <a:gd fmla="*/ 132 w 935" name="TX12"/>
                <a:gd fmla="*/ 241 h 408" name="TY12"/>
                <a:gd fmla="*/ 110 w 935" name="TX13"/>
                <a:gd fmla="*/ 339 h 408" name="TY13"/>
                <a:gd fmla="*/ 132 w 935" name="TX14"/>
                <a:gd fmla="*/ 252 h 408" name="TY14"/>
                <a:gd fmla="*/ 132 w 935" name="TX15"/>
                <a:gd fmla="*/ 241 h 408" name="TY15"/>
                <a:gd fmla="*/ 77 w 935" name="TX17"/>
                <a:gd fmla="*/ 339 h 408" name="TY17"/>
                <a:gd fmla="*/ 0 w 935" name="TX18"/>
                <a:gd fmla="*/ 405 h 408" name="TY18"/>
                <a:gd fmla="*/ 77 w 935" name="TX19"/>
                <a:gd fmla="*/ 373 h 408" name="TY19"/>
                <a:gd fmla="*/ 132 w 935" name="TX20"/>
                <a:gd fmla="*/ 394 h 408" name="TY20"/>
                <a:gd fmla="*/ 121 w 935" name="TX21"/>
                <a:gd fmla="*/ 361 h 408" name="TY21"/>
                <a:gd fmla="*/ 77 w 935" name="TX22"/>
                <a:gd fmla="*/ 339 h 40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935" h="408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3" name="도형 345"/>
            <p:cNvSpPr>
              <a:spLocks/>
            </p:cNvSpPr>
            <p:nvPr/>
          </p:nvSpPr>
          <p:spPr>
            <a:xfrm rot="0">
              <a:off x="5788660" y="1522730"/>
              <a:ext cx="48260" cy="27940"/>
            </a:xfrm>
            <a:custGeom>
              <a:gdLst>
                <a:gd fmla="*/ 905 w 2135" name="TX0"/>
                <a:gd fmla="*/ 12 h 1186" name="TY0"/>
                <a:gd fmla="*/ 829 w 2135" name="TX1"/>
                <a:gd fmla="*/ 176 h 1186" name="TY1"/>
                <a:gd fmla="*/ 905 w 2135" name="TX2"/>
                <a:gd fmla="*/ 22 h 1186" name="TY2"/>
                <a:gd fmla="*/ 905 w 2135" name="TX3"/>
                <a:gd fmla="*/ 12 h 1186" name="TY3"/>
                <a:gd fmla="*/ 1606 w 2135" name="TX5"/>
                <a:gd fmla="*/ 0 h 1186" name="TY5"/>
                <a:gd fmla="*/ 1606 w 2135" name="TX6"/>
                <a:gd fmla="*/ 12 h 1186" name="TY6"/>
                <a:gd fmla="*/ 1737 w 2135" name="TX7"/>
                <a:gd fmla="*/ 165 h 1186" name="TY7"/>
                <a:gd fmla="*/ 1891 w 2135" name="TX8"/>
                <a:gd fmla="*/ 197 h 1186" name="TY8"/>
                <a:gd fmla="*/ 2132 w 2135" name="TX9"/>
                <a:gd fmla="*/ 99 h 1186" name="TY9"/>
                <a:gd fmla="*/ 2132 w 2135" name="TX10"/>
                <a:gd fmla="*/ 88 h 1186" name="TY10"/>
                <a:gd fmla="*/ 2121 w 2135" name="TX11"/>
                <a:gd fmla="*/ 88 h 1186" name="TY11"/>
                <a:gd fmla="*/ 1891 w 2135" name="TX12"/>
                <a:gd fmla="*/ 187 h 1186" name="TY12"/>
                <a:gd fmla="*/ 1737 w 2135" name="TX13"/>
                <a:gd fmla="*/ 143 h 1186" name="TY13"/>
                <a:gd fmla="*/ 1606 w 2135" name="TX14"/>
                <a:gd fmla="*/ 0 h 1186" name="TY14"/>
                <a:gd fmla="*/ 676 w 2135" name="TX16"/>
                <a:gd fmla="*/ 132 h 1186" name="TY16"/>
                <a:gd fmla="*/ 676 w 2135" name="TX17"/>
                <a:gd fmla="*/ 143 h 1186" name="TY17"/>
                <a:gd fmla="*/ 851 w 2135" name="TX18"/>
                <a:gd fmla="*/ 241 h 1186" name="TY18"/>
                <a:gd fmla="*/ 829 w 2135" name="TX19"/>
                <a:gd fmla="*/ 209 h 1186" name="TY19"/>
                <a:gd fmla="*/ 676 w 2135" name="TX20"/>
                <a:gd fmla="*/ 132 h 1186" name="TY20"/>
                <a:gd fmla="*/ 128 w 2135" name="TX22"/>
                <a:gd fmla="*/ 876 h 1186" name="TY22"/>
                <a:gd fmla="*/ 139 w 2135" name="TX23"/>
                <a:gd fmla="*/ 888 h 1186" name="TY23"/>
                <a:gd fmla="*/ 150 w 2135" name="TX24"/>
                <a:gd fmla="*/ 888 h 1186" name="TY24"/>
                <a:gd fmla="*/ 139 w 2135" name="TX25"/>
                <a:gd fmla="*/ 876 h 1186" name="TY25"/>
                <a:gd fmla="*/ 107 w 2135" name="TX27"/>
                <a:gd fmla="*/ 866 h 1186" name="TY27"/>
                <a:gd fmla="*/ 6 w 2135" name="TX28"/>
                <a:gd fmla="*/ 1071 h 1186" name="TY28"/>
                <a:gd fmla="*/ 6 w 2135" name="TX29"/>
                <a:gd fmla="*/ 1071 h 1186" name="TY29"/>
                <a:gd fmla="*/ 107 w 2135" name="TX30"/>
                <a:gd fmla="*/ 876 h 1186" name="TY30"/>
                <a:gd fmla="*/ 128 w 2135" name="TX31"/>
                <a:gd fmla="*/ 888 h 1186" name="TY31"/>
                <a:gd fmla="*/ 128 w 2135" name="TX32"/>
                <a:gd fmla="*/ 876 h 1186" name="TY32"/>
                <a:gd fmla="*/ 107 w 2135" name="TX33"/>
                <a:gd fmla="*/ 866 h 1186" name="TY33"/>
                <a:gd fmla="*/ 6 w 2135" name="TX35"/>
                <a:gd fmla="*/ 1071 h 1186" name="TY35"/>
                <a:gd fmla="*/ 8 w 2135" name="TX36"/>
                <a:gd fmla="*/ 1085 h 1186" name="TY36"/>
                <a:gd fmla="*/ 6 w 2135" name="TX37"/>
                <a:gd fmla="*/ 1071 h 1186" name="TY37"/>
                <a:gd fmla="*/ 41 w 2135" name="TX39"/>
                <a:gd fmla="*/ 1172 h 1186" name="TY39"/>
                <a:gd fmla="*/ 41 w 2135" name="TX40"/>
                <a:gd fmla="*/ 1183 h 1186" name="TY40"/>
                <a:gd fmla="*/ 51 w 2135" name="TX41"/>
                <a:gd fmla="*/ 1183 h 1186" name="TY41"/>
                <a:gd fmla="*/ 41 w 2135" name="TX42"/>
                <a:gd fmla="*/ 1172 h 118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135" h="1186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4" name="도형 346"/>
            <p:cNvSpPr>
              <a:spLocks/>
            </p:cNvSpPr>
            <p:nvPr/>
          </p:nvSpPr>
          <p:spPr>
            <a:xfrm rot="0">
              <a:off x="5748655" y="1522730"/>
              <a:ext cx="109220" cy="88900"/>
            </a:xfrm>
            <a:custGeom>
              <a:gdLst>
                <a:gd fmla="*/ 1982 w 4887" name="TX0"/>
                <a:gd fmla="*/ 877 h 3946" name="TY0"/>
                <a:gd fmla="*/ 2070 w 4887" name="TX1"/>
                <a:gd fmla="*/ 1172 h 3946" name="TY1"/>
                <a:gd fmla="*/ 2111 w 4887" name="TX2"/>
                <a:gd fmla="*/ 1285 h 3946" name="TY2"/>
                <a:gd fmla="*/ 2111 w 4887" name="TX3"/>
                <a:gd fmla="*/ 1285 h 3946" name="TY3"/>
                <a:gd fmla="*/ 1993 w 4887" name="TX4"/>
                <a:gd fmla="*/ 877 h 3946" name="TY4"/>
                <a:gd fmla="*/ 2111 w 4887" name="TX6"/>
                <a:gd fmla="*/ 1285 h 3946" name="TY6"/>
                <a:gd fmla="*/ 2113 w 4887" name="TX7"/>
                <a:gd fmla="*/ 1293 h 3946" name="TY7"/>
                <a:gd fmla="*/ 2111 w 4887" name="TX8"/>
                <a:gd fmla="*/ 1285 h 3946" name="TY8"/>
                <a:gd fmla="*/ 307 w 4887" name="TX10"/>
                <a:gd fmla="*/ 1325 h 3946" name="TY10"/>
                <a:gd fmla="*/ 318 w 4887" name="TX11"/>
                <a:gd fmla="*/ 1337 h 3946" name="TY11"/>
                <a:gd fmla="*/ 307 w 4887" name="TX12"/>
                <a:gd fmla="*/ 1325 h 3946" name="TY12"/>
                <a:gd fmla="*/ 1950 w 4887" name="TX14"/>
                <a:gd fmla="*/ 865 h 3946" name="TY14"/>
                <a:gd fmla="*/ 1851 w 4887" name="TX15"/>
                <a:gd fmla="*/ 1074 h 3946" name="TY15"/>
                <a:gd fmla="*/ 1894 w 4887" name="TX16"/>
                <a:gd fmla="*/ 1161 h 3946" name="TY16"/>
                <a:gd fmla="*/ 1884 w 4887" name="TX17"/>
                <a:gd fmla="*/ 1161 h 3946" name="TY17"/>
                <a:gd fmla="*/ 1894 w 4887" name="TX18"/>
                <a:gd fmla="*/ 1172 h 3946" name="TY18"/>
                <a:gd fmla="*/ 1884 w 4887" name="TX19"/>
                <a:gd fmla="*/ 1172 h 3946" name="TY19"/>
                <a:gd fmla="*/ 2059 w 4887" name="TX20"/>
                <a:gd fmla="*/ 1457 h 3946" name="TY20"/>
                <a:gd fmla="*/ 2147 w 4887" name="TX21"/>
                <a:gd fmla="*/ 1391 h 3946" name="TY21"/>
                <a:gd fmla="*/ 2059 w 4887" name="TX22"/>
                <a:gd fmla="*/ 1172 h 3946" name="TY22"/>
                <a:gd fmla="*/ 1971 w 4887" name="TX23"/>
                <a:gd fmla="*/ 877 h 3946" name="TY23"/>
                <a:gd fmla="*/ 1950 w 4887" name="TX24"/>
                <a:gd fmla="*/ 865 h 3946" name="TY24"/>
                <a:gd fmla="*/ 3449 w 4887" name="TX26"/>
                <a:gd fmla="*/ 1 h 3946" name="TY26"/>
                <a:gd fmla="*/ 3449 w 4887" name="TX27"/>
                <a:gd fmla="*/ 1 h 3946" name="TY27"/>
                <a:gd fmla="*/ 3460 w 4887" name="TX28"/>
                <a:gd fmla="*/ 384 h 3946" name="TY28"/>
                <a:gd fmla="*/ 3636 w 4887" name="TX29"/>
                <a:gd fmla="*/ 646 h 3946" name="TY29"/>
                <a:gd fmla="*/ 3592 w 4887" name="TX30"/>
                <a:gd fmla="*/ 1062 h 3946" name="TY30"/>
                <a:gd fmla="*/ 3624 w 4887" name="TX31"/>
                <a:gd fmla="*/ 1205 h 3946" name="TY31"/>
                <a:gd fmla="*/ 3668 w 4887" name="TX32"/>
                <a:gd fmla="*/ 1205 h 3946" name="TY32"/>
                <a:gd fmla="*/ 3778 w 4887" name="TX33"/>
                <a:gd fmla="*/ 1238 h 3946" name="TY33"/>
                <a:gd fmla="*/ 3920 w 4887" name="TX34"/>
                <a:gd fmla="*/ 942 h 3946" name="TY34"/>
                <a:gd fmla="*/ 3997 w 4887" name="TX35"/>
                <a:gd fmla="*/ 931 h 3946" name="TY35"/>
                <a:gd fmla="*/ 4249 w 4887" name="TX36"/>
                <a:gd fmla="*/ 1194 h 3946" name="TY36"/>
                <a:gd fmla="*/ 4325 w 4887" name="TX37"/>
                <a:gd fmla="*/ 1183 h 3946" name="TY37"/>
                <a:gd fmla="*/ 4577 w 4887" name="TX38"/>
                <a:gd fmla="*/ 1358 h 3946" name="TY38"/>
                <a:gd fmla="*/ 4500 w 4887" name="TX39"/>
                <a:gd fmla="*/ 1687 h 3946" name="TY39"/>
                <a:gd fmla="*/ 4512 w 4887" name="TX40"/>
                <a:gd fmla="*/ 1687 h 3946" name="TY40"/>
                <a:gd fmla="*/ 4588 w 4887" name="TX41"/>
                <a:gd fmla="*/ 1884 h 3946" name="TY41"/>
                <a:gd fmla="*/ 4643 w 4887" name="TX42"/>
                <a:gd fmla="*/ 1928 h 3946" name="TY42"/>
                <a:gd fmla="*/ 4643 w 4887" name="TX43"/>
                <a:gd fmla="*/ 1916 h 3946" name="TY43"/>
                <a:gd fmla="*/ 4675 w 4887" name="TX44"/>
                <a:gd fmla="*/ 1753 h 3946" name="TY44"/>
                <a:gd fmla="*/ 4665 w 4887" name="TX45"/>
                <a:gd fmla="*/ 1654 h 3946" name="TY45"/>
                <a:gd fmla="*/ 4599 w 4887" name="TX46"/>
                <a:gd fmla="*/ 1172 h 3946" name="TY46"/>
                <a:gd fmla="*/ 4599 w 4887" name="TX47"/>
                <a:gd fmla="*/ 1172 h 3946" name="TY47"/>
                <a:gd fmla="*/ 4665 w 4887" name="TX48"/>
                <a:gd fmla="*/ 1183 h 3946" name="TY48"/>
                <a:gd fmla="*/ 4884 w 4887" name="TX49"/>
                <a:gd fmla="*/ 975 h 3946" name="TY49"/>
                <a:gd fmla="*/ 4741 w 4887" name="TX50"/>
                <a:gd fmla="*/ 877 h 3946" name="TY50"/>
                <a:gd fmla="*/ 4665 w 4887" name="TX51"/>
                <a:gd fmla="*/ 778 h 3946" name="TY51"/>
                <a:gd fmla="*/ 4697 w 4887" name="TX52"/>
                <a:gd fmla="*/ 603 h 3946" name="TY52"/>
                <a:gd fmla="*/ 4555 w 4887" name="TX53"/>
                <a:gd fmla="*/ 471 h 3946" name="TY53"/>
                <a:gd fmla="*/ 4468 w 4887" name="TX54"/>
                <a:gd fmla="*/ 559 h 3946" name="TY54"/>
                <a:gd fmla="*/ 4336 w 4887" name="TX55"/>
                <a:gd fmla="*/ 603 h 3946" name="TY55"/>
                <a:gd fmla="*/ 4074 w 4887" name="TX56"/>
                <a:gd fmla="*/ 515 h 3946" name="TY56"/>
                <a:gd fmla="*/ 3931 w 4887" name="TX57"/>
                <a:gd fmla="*/ 220 h 3946" name="TY57"/>
                <a:gd fmla="*/ 4061 w 4887" name="TX58"/>
                <a:gd fmla="*/ 154 h 3946" name="TY58"/>
                <a:gd fmla="*/ 4061 w 4887" name="TX59"/>
                <a:gd fmla="*/ 154 h 3946" name="TY59"/>
                <a:gd fmla="*/ 4062 w 4887" name="TX60"/>
                <a:gd fmla="*/ 154 h 3946" name="TY60"/>
                <a:gd fmla="*/ 4084 w 4887" name="TX61"/>
                <a:gd fmla="*/ 143 h 3946" name="TY61"/>
                <a:gd fmla="*/ 4084 w 4887" name="TX62"/>
                <a:gd fmla="*/ 143 h 3946" name="TY62"/>
                <a:gd fmla="*/ 4061 w 4887" name="TX63"/>
                <a:gd fmla="*/ 154 h 3946" name="TY63"/>
                <a:gd fmla="*/ 4061 w 4887" name="TX64"/>
                <a:gd fmla="*/ 154 h 3946" name="TY64"/>
                <a:gd fmla="*/ 3986 w 4887" name="TX65"/>
                <a:gd fmla="*/ 110 h 3946" name="TY65"/>
                <a:gd fmla="*/ 3975 w 4887" name="TX66"/>
                <a:gd fmla="*/ 88 h 3946" name="TY66"/>
                <a:gd fmla="*/ 3734 w 4887" name="TX67"/>
                <a:gd fmla="*/ 186 h 3946" name="TY67"/>
                <a:gd fmla="*/ 3580 w 4887" name="TX68"/>
                <a:gd fmla="*/ 154 h 3946" name="TY68"/>
                <a:gd fmla="*/ 3449 w 4887" name="TX69"/>
                <a:gd fmla="*/ 1 h 3946" name="TY69"/>
                <a:gd fmla="*/ 2748 w 4887" name="TX71"/>
                <a:gd fmla="*/ 11 h 3946" name="TY71"/>
                <a:gd fmla="*/ 2672 w 4887" name="TX72"/>
                <a:gd fmla="*/ 165 h 3946" name="TY72"/>
                <a:gd fmla="*/ 2694 w 4887" name="TX73"/>
                <a:gd fmla="*/ 208 h 3946" name="TY73"/>
                <a:gd fmla="*/ 2672 w 4887" name="TX74"/>
                <a:gd fmla="*/ 198 h 3946" name="TY74"/>
                <a:gd fmla="*/ 2672 w 4887" name="TX75"/>
                <a:gd fmla="*/ 198 h 3946" name="TY75"/>
                <a:gd fmla="*/ 2694 w 4887" name="TX76"/>
                <a:gd fmla="*/ 230 h 3946" name="TY76"/>
                <a:gd fmla="*/ 2519 w 4887" name="TX77"/>
                <a:gd fmla="*/ 132 h 3946" name="TY77"/>
                <a:gd fmla="*/ 2519 w 4887" name="TX78"/>
                <a:gd fmla="*/ 132 h 3946" name="TY78"/>
                <a:gd fmla="*/ 3044 w 4887" name="TX79"/>
                <a:gd fmla="*/ 1840 h 3946" name="TY79"/>
                <a:gd fmla="*/ 3121 w 4887" name="TX80"/>
                <a:gd fmla="*/ 2191 h 3946" name="TY80"/>
                <a:gd fmla="*/ 2913 w 4887" name="TX81"/>
                <a:gd fmla="*/ 2410 h 3946" name="TY81"/>
                <a:gd fmla="*/ 2891 w 4887" name="TX82"/>
                <a:gd fmla="*/ 2410 h 3946" name="TY82"/>
                <a:gd fmla="*/ 2738 w 4887" name="TX83"/>
                <a:gd fmla="*/ 2332 h 3946" name="TY83"/>
                <a:gd fmla="*/ 2563 w 4887" name="TX84"/>
                <a:gd fmla="*/ 2157 h 3946" name="TY84"/>
                <a:gd fmla="*/ 2409 w 4887" name="TX85"/>
                <a:gd fmla="*/ 2366 h 3946" name="TY85"/>
                <a:gd fmla="*/ 2125 w 4887" name="TX86"/>
                <a:gd fmla="*/ 2464 h 3946" name="TY86"/>
                <a:gd fmla="*/ 1774 w 4887" name="TX87"/>
                <a:gd fmla="*/ 2354 h 3946" name="TY87"/>
                <a:gd fmla="*/ 1632 w 4887" name="TX88"/>
                <a:gd fmla="*/ 1938 h 3946" name="TY88"/>
                <a:gd fmla="*/ 1577 w 4887" name="TX89"/>
                <a:gd fmla="*/ 1687 h 3946" name="TY89"/>
                <a:gd fmla="*/ 1347 w 4887" name="TX90"/>
                <a:gd fmla="*/ 1402 h 3946" name="TY90"/>
                <a:gd fmla="*/ 1117 w 4887" name="TX91"/>
                <a:gd fmla="*/ 986 h 3946" name="TY91"/>
                <a:gd fmla="*/ 1084 w 4887" name="TX92"/>
                <a:gd fmla="*/ 1052 h 3946" name="TY92"/>
                <a:gd fmla="*/ 975 w 4887" name="TX93"/>
                <a:gd fmla="*/ 986 h 3946" name="TY93"/>
                <a:gd fmla="*/ 843 w 4887" name="TX94"/>
                <a:gd fmla="*/ 1052 h 3946" name="TY94"/>
                <a:gd fmla="*/ 833 w 4887" name="TX95"/>
                <a:gd fmla="*/ 1084 h 3946" name="TY95"/>
                <a:gd fmla="*/ 855 w 4887" name="TX96"/>
                <a:gd fmla="*/ 1106 h 3946" name="TY96"/>
                <a:gd fmla="*/ 1030 w 4887" name="TX97"/>
                <a:gd fmla="*/ 1577 h 3946" name="TY97"/>
                <a:gd fmla="*/ 1018 w 4887" name="TX98"/>
                <a:gd fmla="*/ 1807 h 3946" name="TY98"/>
                <a:gd fmla="*/ 1172 w 4887" name="TX99"/>
                <a:gd fmla="*/ 1862 h 3946" name="TY99"/>
                <a:gd fmla="*/ 1161 w 4887" name="TX100"/>
                <a:gd fmla="*/ 2245 h 3946" name="TY100"/>
                <a:gd fmla="*/ 811 w 4887" name="TX101"/>
                <a:gd fmla="*/ 2388 h 3946" name="TY101"/>
                <a:gd fmla="*/ 789 w 4887" name="TX102"/>
                <a:gd fmla="*/ 2388 h 3946" name="TY102"/>
                <a:gd fmla="*/ 592 w 4887" name="TX103"/>
                <a:gd fmla="*/ 2322 h 3946" name="TY103"/>
                <a:gd fmla="*/ 570 w 4887" name="TX104"/>
                <a:gd fmla="*/ 2125 h 3946" name="TY104"/>
                <a:gd fmla="*/ 602 w 4887" name="TX105"/>
                <a:gd fmla="*/ 2059 h 3946" name="TY105"/>
                <a:gd fmla="*/ 548 w 4887" name="TX106"/>
                <a:gd fmla="*/ 2004 h 3946" name="TY106"/>
                <a:gd fmla="*/ 658 w 4887" name="TX107"/>
                <a:gd fmla="*/ 1753 h 3946" name="TY107"/>
                <a:gd fmla="*/ 690 w 4887" name="TX108"/>
                <a:gd fmla="*/ 1753 h 3946" name="TY108"/>
                <a:gd fmla="*/ 833 w 4887" name="TX109"/>
                <a:gd fmla="*/ 1916 h 3946" name="TY109"/>
                <a:gd fmla="*/ 920 w 4887" name="TX110"/>
                <a:gd fmla="*/ 1829 h 3946" name="TY110"/>
                <a:gd fmla="*/ 318 w 4887" name="TX111"/>
                <a:gd fmla="*/ 1216 h 3946" name="TY111"/>
                <a:gd fmla="*/ 296 w 4887" name="TX112"/>
                <a:gd fmla="*/ 1303 h 3946" name="TY112"/>
                <a:gd fmla="*/ 307 w 4887" name="TX113"/>
                <a:gd fmla="*/ 1325 h 3946" name="TY113"/>
                <a:gd fmla="*/ 307 w 4887" name="TX114"/>
                <a:gd fmla="*/ 1325 h 3946" name="TY114"/>
                <a:gd fmla="*/ 318 w 4887" name="TX115"/>
                <a:gd fmla="*/ 1358 h 3946" name="TY115"/>
                <a:gd fmla="*/ 263 w 4887" name="TX116"/>
                <a:gd fmla="*/ 1337 h 3946" name="TY116"/>
                <a:gd fmla="*/ 186 w 4887" name="TX117"/>
                <a:gd fmla="*/ 1369 h 3946" name="TY117"/>
                <a:gd fmla="*/ 132 w 4887" name="TX118"/>
                <a:gd fmla="*/ 1556 h 3946" name="TY118"/>
                <a:gd fmla="*/ 515 w 4887" name="TX119"/>
                <a:gd fmla="*/ 1818 h 3946" name="TY119"/>
                <a:gd fmla="*/ 318 w 4887" name="TX120"/>
                <a:gd fmla="*/ 2289 h 3946" name="TY120"/>
                <a:gd fmla="*/ 66 w 4887" name="TX121"/>
                <a:gd fmla="*/ 2826 h 3946" name="TY121"/>
                <a:gd fmla="*/ 493 w 4887" name="TX122"/>
                <a:gd fmla="*/ 3132 h 3946" name="TY122"/>
                <a:gd fmla="*/ 592 w 4887" name="TX123"/>
                <a:gd fmla="*/ 3110 h 3946" name="TY123"/>
                <a:gd fmla="*/ 614 w 4887" name="TX124"/>
                <a:gd fmla="*/ 3110 h 3946" name="TY124"/>
                <a:gd fmla="*/ 614 w 4887" name="TX125"/>
                <a:gd fmla="*/ 2913 h 3946" name="TY125"/>
                <a:gd fmla="*/ 855 w 4887" name="TX126"/>
                <a:gd fmla="*/ 2727 h 3946" name="TY126"/>
                <a:gd fmla="*/ 877 w 4887" name="TX127"/>
                <a:gd fmla="*/ 2738 h 3946" name="TY127"/>
                <a:gd fmla="*/ 1052 w 4887" name="TX128"/>
                <a:gd fmla="*/ 2847 h 3946" name="TY128"/>
                <a:gd fmla="*/ 1237 w 4887" name="TX129"/>
                <a:gd fmla="*/ 2792 h 3946" name="TY129"/>
                <a:gd fmla="*/ 1216 w 4887" name="TX130"/>
                <a:gd fmla="*/ 2946 h 3946" name="TY130"/>
                <a:gd fmla="*/ 1358 w 4887" name="TX131"/>
                <a:gd fmla="*/ 3033 h 3946" name="TY131"/>
                <a:gd fmla="*/ 1358 w 4887" name="TX132"/>
                <a:gd fmla="*/ 3264 h 3946" name="TY132"/>
                <a:gd fmla="*/ 1380 w 4887" name="TX133"/>
                <a:gd fmla="*/ 3285 h 3946" name="TY133"/>
                <a:gd fmla="*/ 1654 w 4887" name="TX134"/>
                <a:gd fmla="*/ 3373 h 3946" name="TY134"/>
                <a:gd fmla="*/ 1884 w 4887" name="TX135"/>
                <a:gd fmla="*/ 3307 h 3946" name="TY135"/>
                <a:gd fmla="*/ 1894 w 4887" name="TX136"/>
                <a:gd fmla="*/ 3384 h 3946" name="TY136"/>
                <a:gd fmla="*/ 1938 w 4887" name="TX137"/>
                <a:gd fmla="*/ 3405 h 3946" name="TY137"/>
                <a:gd fmla="*/ 1993 w 4887" name="TX138"/>
                <a:gd fmla="*/ 3602 h 3946" name="TY138"/>
                <a:gd fmla="*/ 2497 w 4887" name="TX139"/>
                <a:gd fmla="*/ 3942 h 3946" name="TY139"/>
                <a:gd fmla="*/ 2508 w 4887" name="TX140"/>
                <a:gd fmla="*/ 3942 h 3946" name="TY140"/>
                <a:gd fmla="*/ 2420 w 4887" name="TX141"/>
                <a:gd fmla="*/ 3680 h 3946" name="TY141"/>
                <a:gd fmla="*/ 2464 w 4887" name="TX142"/>
                <a:gd fmla="*/ 3417 h 3946" name="TY142"/>
                <a:gd fmla="*/ 2442 w 4887" name="TX143"/>
                <a:gd fmla="*/ 3318 h 3946" name="TY143"/>
                <a:gd fmla="*/ 2529 w 4887" name="TX144"/>
                <a:gd fmla="*/ 3055 h 3946" name="TY144"/>
                <a:gd fmla="*/ 2606 w 4887" name="TX145"/>
                <a:gd fmla="*/ 3033 h 3946" name="TY145"/>
                <a:gd fmla="*/ 2760 w 4887" name="TX146"/>
                <a:gd fmla="*/ 3132 h 3946" name="TY146"/>
                <a:gd fmla="*/ 3044 w 4887" name="TX147"/>
                <a:gd fmla="*/ 2836 h 3946" name="TY147"/>
                <a:gd fmla="*/ 3088 w 4887" name="TX148"/>
                <a:gd fmla="*/ 2836 h 3946" name="TY148"/>
                <a:gd fmla="*/ 3099 w 4887" name="TX149"/>
                <a:gd fmla="*/ 2847 h 3946" name="TY149"/>
                <a:gd fmla="*/ 3230 w 4887" name="TX150"/>
                <a:gd fmla="*/ 2727 h 3946" name="TY150"/>
                <a:gd fmla="*/ 3405 w 4887" name="TX151"/>
                <a:gd fmla="*/ 2869 h 3946" name="TY151"/>
                <a:gd fmla="*/ 3526 w 4887" name="TX152"/>
                <a:gd fmla="*/ 2836 h 3946" name="TY152"/>
                <a:gd fmla="*/ 3602 w 4887" name="TX153"/>
                <a:gd fmla="*/ 2475 h 3946" name="TY153"/>
                <a:gd fmla="*/ 3602 w 4887" name="TX154"/>
                <a:gd fmla="*/ 2475 h 3946" name="TY154"/>
                <a:gd fmla="*/ 3756 w 4887" name="TX155"/>
                <a:gd fmla="*/ 2519 h 3946" name="TY155"/>
                <a:gd fmla="*/ 3931 w 4887" name="TX156"/>
                <a:gd fmla="*/ 2453 h 3946" name="TY156"/>
                <a:gd fmla="*/ 3942 w 4887" name="TX157"/>
                <a:gd fmla="*/ 2125 h 3946" name="TY157"/>
                <a:gd fmla="*/ 3975 w 4887" name="TX158"/>
                <a:gd fmla="*/ 2113 h 3946" name="TY158"/>
                <a:gd fmla="*/ 3789 w 4887" name="TX159"/>
                <a:gd fmla="*/ 2059 h 3946" name="TY159"/>
                <a:gd fmla="*/ 3580 w 4887" name="TX160"/>
                <a:gd fmla="*/ 1894 h 3946" name="TY160"/>
                <a:gd fmla="*/ 3559 w 4887" name="TX161"/>
                <a:gd fmla="*/ 1851 h 3946" name="TY161"/>
                <a:gd fmla="*/ 3515 w 4887" name="TX162"/>
                <a:gd fmla="*/ 1851 h 3946" name="TY162"/>
                <a:gd fmla="*/ 3405 w 4887" name="TX163"/>
                <a:gd fmla="*/ 1829 h 3946" name="TY163"/>
                <a:gd fmla="*/ 3220 w 4887" name="TX164"/>
                <a:gd fmla="*/ 1654 h 3946" name="TY164"/>
                <a:gd fmla="*/ 2989 w 4887" name="TX165"/>
                <a:gd fmla="*/ 1139 h 3946" name="TY165"/>
                <a:gd fmla="*/ 2957 w 4887" name="TX166"/>
                <a:gd fmla="*/ 1030 h 3946" name="TY166"/>
                <a:gd fmla="*/ 2836 w 4887" name="TX167"/>
                <a:gd fmla="*/ 877 h 3946" name="TY167"/>
                <a:gd fmla="*/ 2836 w 4887" name="TX168"/>
                <a:gd fmla="*/ 624 h 3946" name="TY168"/>
                <a:gd fmla="*/ 2858 w 4887" name="TX169"/>
                <a:gd fmla="*/ 592 h 3946" name="TY169"/>
                <a:gd fmla="*/ 2748 w 4887" name="TX170"/>
                <a:gd fmla="*/ 11 h 3946" name="TY1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</a:cxnLst>
              <a:rect l="l" t="t" r="r" b="b"/>
              <a:pathLst>
                <a:path w="4887" h="3946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5" name="도형 347"/>
            <p:cNvSpPr>
              <a:spLocks/>
            </p:cNvSpPr>
            <p:nvPr/>
          </p:nvSpPr>
          <p:spPr>
            <a:xfrm rot="0">
              <a:off x="5789295" y="1597660"/>
              <a:ext cx="5080" cy="6350"/>
            </a:xfrm>
            <a:custGeom>
              <a:gdLst>
                <a:gd fmla="*/ 0 w 125" name="TX0"/>
                <a:gd fmla="*/ 1 h 223" name="TY0"/>
                <a:gd fmla="*/ 99 w 125" name="TX1"/>
                <a:gd fmla="*/ 219 h 223" name="TY1"/>
                <a:gd fmla="*/ 44 w 125" name="TX2"/>
                <a:gd fmla="*/ 22 h 223" name="TY2"/>
                <a:gd fmla="*/ 0 w 125" name="TX3"/>
                <a:gd fmla="*/ 1 h 22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5" h="223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6" name="도형 348"/>
            <p:cNvSpPr>
              <a:spLocks/>
            </p:cNvSpPr>
            <p:nvPr/>
          </p:nvSpPr>
          <p:spPr>
            <a:xfrm rot="0">
              <a:off x="5801360" y="1585595"/>
              <a:ext cx="17780" cy="25400"/>
            </a:xfrm>
            <a:custGeom>
              <a:gdLst>
                <a:gd fmla="*/ 646 w 748" name="TX0"/>
                <a:gd fmla="*/ 0 h 1110" name="TY0"/>
                <a:gd fmla="*/ 362 w 748" name="TX1"/>
                <a:gd fmla="*/ 296 h 1110" name="TY1"/>
                <a:gd fmla="*/ 208 w 748" name="TX2"/>
                <a:gd fmla="*/ 197 h 1110" name="TY2"/>
                <a:gd fmla="*/ 131 w 748" name="TX3"/>
                <a:gd fmla="*/ 219 h 1110" name="TY3"/>
                <a:gd fmla="*/ 44 w 748" name="TX4"/>
                <a:gd fmla="*/ 482 h 1110" name="TY4"/>
                <a:gd fmla="*/ 66 w 748" name="TX5"/>
                <a:gd fmla="*/ 581 h 1110" name="TY5"/>
                <a:gd fmla="*/ 22 w 748" name="TX6"/>
                <a:gd fmla="*/ 844 h 1110" name="TY6"/>
                <a:gd fmla="*/ 110 w 748" name="TX7"/>
                <a:gd fmla="*/ 1106 h 1110" name="TY7"/>
                <a:gd fmla="*/ 153 w 748" name="TX8"/>
                <a:gd fmla="*/ 1106 h 1110" name="TY8"/>
                <a:gd fmla="*/ 734 w 748" name="TX9"/>
                <a:gd fmla="*/ 548 h 1110" name="TY9"/>
                <a:gd fmla="*/ 668 w 748" name="TX10"/>
                <a:gd fmla="*/ 187 h 1110" name="TY10"/>
                <a:gd fmla="*/ 701 w 748" name="TX11"/>
                <a:gd fmla="*/ 11 h 1110" name="TY11"/>
                <a:gd fmla="*/ 690 w 748" name="TX12"/>
                <a:gd fmla="*/ 0 h 111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748" h="1110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7" name="도형 349"/>
            <p:cNvSpPr>
              <a:spLocks/>
            </p:cNvSpPr>
            <p:nvPr/>
          </p:nvSpPr>
          <p:spPr>
            <a:xfrm rot="0">
              <a:off x="5826760" y="1543685"/>
              <a:ext cx="25400" cy="27940"/>
            </a:xfrm>
            <a:custGeom>
              <a:gdLst>
                <a:gd fmla="*/ 439 w 1077" name="TX0"/>
                <a:gd fmla="*/ 1 h 1187" name="TY0"/>
                <a:gd fmla="*/ 362 w 1077" name="TX1"/>
                <a:gd fmla="*/ 12 h 1187" name="TY1"/>
                <a:gd fmla="*/ 220 w 1077" name="TX2"/>
                <a:gd fmla="*/ 308 h 1187" name="TY2"/>
                <a:gd fmla="*/ 110 w 1077" name="TX3"/>
                <a:gd fmla="*/ 275 h 1187" name="TY3"/>
                <a:gd fmla="*/ 66 w 1077" name="TX4"/>
                <a:gd fmla="*/ 275 h 1187" name="TY4"/>
                <a:gd fmla="*/ 132 w 1077" name="TX5"/>
                <a:gd fmla="*/ 538 h 1187" name="TY5"/>
                <a:gd fmla="*/ 88 w 1077" name="TX6"/>
                <a:gd fmla="*/ 877 h 1187" name="TY6"/>
                <a:gd fmla="*/ 1 w 1077" name="TX7"/>
                <a:gd fmla="*/ 921 h 1187" name="TY7"/>
                <a:gd fmla="*/ 22 w 1077" name="TX8"/>
                <a:gd fmla="*/ 964 h 1187" name="TY8"/>
                <a:gd fmla="*/ 231 w 1077" name="TX9"/>
                <a:gd fmla="*/ 1129 h 1187" name="TY9"/>
                <a:gd fmla="*/ 417 w 1077" name="TX10"/>
                <a:gd fmla="*/ 1183 h 1187" name="TY10"/>
                <a:gd fmla="*/ 537 w 1077" name="TX11"/>
                <a:gd fmla="*/ 1173 h 1187" name="TY11"/>
                <a:gd fmla="*/ 614 w 1077" name="TX12"/>
                <a:gd fmla="*/ 998 h 1187" name="TY12"/>
                <a:gd fmla="*/ 614 w 1077" name="TX13"/>
                <a:gd fmla="*/ 998 h 1187" name="TY13"/>
                <a:gd fmla="*/ 691 w 1077" name="TX14"/>
                <a:gd fmla="*/ 1151 h 1187" name="TY14"/>
                <a:gd fmla="*/ 866 w 1077" name="TX15"/>
                <a:gd fmla="*/ 932 h 1187" name="TY15"/>
                <a:gd fmla="*/ 920 w 1077" name="TX16"/>
                <a:gd fmla="*/ 921 h 1187" name="TY16"/>
                <a:gd fmla="*/ 1030 w 1077" name="TX17"/>
                <a:gd fmla="*/ 954 h 1187" name="TY17"/>
                <a:gd fmla="*/ 954 w 1077" name="TX18"/>
                <a:gd fmla="*/ 757 h 1187" name="TY18"/>
                <a:gd fmla="*/ 942 w 1077" name="TX19"/>
                <a:gd fmla="*/ 757 h 1187" name="TY19"/>
                <a:gd fmla="*/ 1019 w 1077" name="TX20"/>
                <a:gd fmla="*/ 428 h 1187" name="TY20"/>
                <a:gd fmla="*/ 767 w 1077" name="TX21"/>
                <a:gd fmla="*/ 253 h 1187" name="TY21"/>
                <a:gd fmla="*/ 691 w 1077" name="TX22"/>
                <a:gd fmla="*/ 264 h 1187" name="TY22"/>
                <a:gd fmla="*/ 439 w 1077" name="TX23"/>
                <a:gd fmla="*/ 1 h 118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077" h="1187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8" name="도형 350"/>
            <p:cNvSpPr>
              <a:spLocks/>
            </p:cNvSpPr>
            <p:nvPr/>
          </p:nvSpPr>
          <p:spPr>
            <a:xfrm rot="0">
              <a:off x="5841365" y="1561465"/>
              <a:ext cx="11430" cy="10160"/>
            </a:xfrm>
            <a:custGeom>
              <a:gdLst>
                <a:gd fmla="*/ 427 w 431" name="TX0"/>
                <a:gd fmla="*/ 1 h 387" name="TY0"/>
                <a:gd fmla="*/ 395 w 431" name="TX1"/>
                <a:gd fmla="*/ 164 h 387" name="TY1"/>
                <a:gd fmla="*/ 427 w 431" name="TX2"/>
                <a:gd fmla="*/ 1 h 387" name="TY2"/>
                <a:gd fmla="*/ 230 w 431" name="TX4"/>
                <a:gd fmla="*/ 99 h 387" name="TY4"/>
                <a:gd fmla="*/ 176 w 431" name="TX5"/>
                <a:gd fmla="*/ 110 h 387" name="TY5"/>
                <a:gd fmla="*/ 1 w 431" name="TX6"/>
                <a:gd fmla="*/ 329 h 387" name="TY6"/>
                <a:gd fmla="*/ 143 w 431" name="TX7"/>
                <a:gd fmla="*/ 383 h 387" name="TY7"/>
                <a:gd fmla="*/ 274 w 431" name="TX8"/>
                <a:gd fmla="*/ 340 h 387" name="TY8"/>
                <a:gd fmla="*/ 395 w 431" name="TX9"/>
                <a:gd fmla="*/ 176 h 387" name="TY9"/>
                <a:gd fmla="*/ 340 w 431" name="TX10"/>
                <a:gd fmla="*/ 132 h 387" name="TY10"/>
                <a:gd fmla="*/ 230 w 431" name="TX11"/>
                <a:gd fmla="*/ 99 h 38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31" h="387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9" name="도형 351"/>
            <p:cNvSpPr>
              <a:spLocks/>
            </p:cNvSpPr>
            <p:nvPr/>
          </p:nvSpPr>
          <p:spPr>
            <a:xfrm rot="0">
              <a:off x="5850890" y="1536065"/>
              <a:ext cx="6350" cy="10160"/>
            </a:xfrm>
            <a:custGeom>
              <a:gdLst>
                <a:gd fmla="*/ 44 w 256" name="TX0"/>
                <a:gd fmla="*/ 1 h 376" name="TY0"/>
                <a:gd fmla="*/ 12 w 256" name="TX1"/>
                <a:gd fmla="*/ 176 h 376" name="TY1"/>
                <a:gd fmla="*/ 88 w 256" name="TX2"/>
                <a:gd fmla="*/ 275 h 376" name="TY2"/>
                <a:gd fmla="*/ 231 w 256" name="TX3"/>
                <a:gd fmla="*/ 373 h 376" name="TY3"/>
                <a:gd fmla="*/ 66 w 256" name="TX4"/>
                <a:gd fmla="*/ 12 h 376" name="TY4"/>
                <a:gd fmla="*/ 44 w 256" name="TX5"/>
                <a:gd fmla="*/ 1 h 3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56" h="376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0" name="도형 352"/>
            <p:cNvSpPr>
              <a:spLocks/>
            </p:cNvSpPr>
            <p:nvPr/>
          </p:nvSpPr>
          <p:spPr>
            <a:xfrm rot="0">
              <a:off x="5867400" y="1545590"/>
              <a:ext cx="21590" cy="11430"/>
            </a:xfrm>
            <a:custGeom>
              <a:gdLst>
                <a:gd fmla="*/ 186 w 890" name="TX0"/>
                <a:gd fmla="*/ 0 h 442" name="TY0"/>
                <a:gd fmla="*/ 44 w 890" name="TX1"/>
                <a:gd fmla="*/ 76 h 442" name="TY1"/>
                <a:gd fmla="*/ 0 w 890" name="TX2"/>
                <a:gd fmla="*/ 142 h 442" name="TY2"/>
                <a:gd fmla="*/ 33 w 890" name="TX3"/>
                <a:gd fmla="*/ 153 h 442" name="TY3"/>
                <a:gd fmla="*/ 186 w 890" name="TX4"/>
                <a:gd fmla="*/ 88 h 442" name="TY4"/>
                <a:gd fmla="*/ 241 w 890" name="TX5"/>
                <a:gd fmla="*/ 11 h 442" name="TY5"/>
                <a:gd fmla="*/ 186 w 890" name="TX6"/>
                <a:gd fmla="*/ 0 h 442" name="TY6"/>
                <a:gd fmla="*/ 602 w 890" name="TX8"/>
                <a:gd fmla="*/ 142 h 442" name="TY8"/>
                <a:gd fmla="*/ 482 w 890" name="TX9"/>
                <a:gd fmla="*/ 164 h 442" name="TY9"/>
                <a:gd fmla="*/ 613 w 890" name="TX10"/>
                <a:gd fmla="*/ 251 h 442" name="TY10"/>
                <a:gd fmla="*/ 668 w 890" name="TX11"/>
                <a:gd fmla="*/ 241 h 442" name="TY11"/>
                <a:gd fmla="*/ 876 w 890" name="TX12"/>
                <a:gd fmla="*/ 438 h 442" name="TY12"/>
                <a:gd fmla="*/ 876 w 890" name="TX13"/>
                <a:gd fmla="*/ 416 h 442" name="TY13"/>
                <a:gd fmla="*/ 854 w 890" name="TX14"/>
                <a:gd fmla="*/ 405 h 442" name="TY14"/>
                <a:gd fmla="*/ 723 w 890" name="TX15"/>
                <a:gd fmla="*/ 273 h 442" name="TY15"/>
                <a:gd fmla="*/ 668 w 890" name="TX16"/>
                <a:gd fmla="*/ 142 h 44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90" h="442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1" name="도형 353"/>
            <p:cNvSpPr>
              <a:spLocks/>
            </p:cNvSpPr>
            <p:nvPr/>
          </p:nvSpPr>
          <p:spPr>
            <a:xfrm rot="0">
              <a:off x="5882005" y="1548130"/>
              <a:ext cx="6350" cy="7620"/>
            </a:xfrm>
            <a:custGeom>
              <a:gdLst>
                <a:gd fmla="*/ 1 w 213" name="TX0"/>
                <a:gd fmla="*/ 1 h 279" name="TY0"/>
                <a:gd fmla="*/ 56 w 213" name="TX1"/>
                <a:gd fmla="*/ 132 h 279" name="TY1"/>
                <a:gd fmla="*/ 187 w 213" name="TX2"/>
                <a:gd fmla="*/ 264 h 279" name="TY2"/>
                <a:gd fmla="*/ 209 w 213" name="TX3"/>
                <a:gd fmla="*/ 275 h 279" name="TY3"/>
                <a:gd fmla="*/ 56 w 213" name="TX4"/>
                <a:gd fmla="*/ 23 h 279" name="TY4"/>
                <a:gd fmla="*/ 1 w 213" name="TX5"/>
                <a:gd fmla="*/ 1 h 27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3" h="279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2" name="도형 354"/>
            <p:cNvSpPr>
              <a:spLocks/>
            </p:cNvSpPr>
            <p:nvPr/>
          </p:nvSpPr>
          <p:spPr>
            <a:xfrm rot="0">
              <a:off x="5868670" y="1559560"/>
              <a:ext cx="22860" cy="12700"/>
            </a:xfrm>
            <a:custGeom>
              <a:gdLst>
                <a:gd fmla="*/ 833 w 946" name="TX0"/>
                <a:gd fmla="*/ 1 h 486" name="TY0"/>
                <a:gd fmla="*/ 570 w 946" name="TX1"/>
                <a:gd fmla="*/ 66 h 486" name="TY1"/>
                <a:gd fmla="*/ 1 w 946" name="TX2"/>
                <a:gd fmla="*/ 340 h 486" name="TY2"/>
                <a:gd fmla="*/ 77 w 946" name="TX3"/>
                <a:gd fmla="*/ 438 h 486" name="TY3"/>
                <a:gd fmla="*/ 77 w 946" name="TX4"/>
                <a:gd fmla="*/ 450 h 486" name="TY4"/>
                <a:gd fmla="*/ 274 w 946" name="TX5"/>
                <a:gd fmla="*/ 482 h 486" name="TY5"/>
                <a:gd fmla="*/ 329 w 946" name="TX6"/>
                <a:gd fmla="*/ 482 h 486" name="TY6"/>
                <a:gd fmla="*/ 449 w 946" name="TX7"/>
                <a:gd fmla="*/ 450 h 486" name="TY7"/>
                <a:gd fmla="*/ 505 w 946" name="TX8"/>
                <a:gd fmla="*/ 373 h 486" name="TY8"/>
                <a:gd fmla="*/ 592 w 946" name="TX9"/>
                <a:gd fmla="*/ 340 h 486" name="TY9"/>
                <a:gd fmla="*/ 833 w 946" name="TX10"/>
                <a:gd fmla="*/ 263 h 486" name="TY10"/>
                <a:gd fmla="*/ 887 w 946" name="TX11"/>
                <a:gd fmla="*/ 44 h 486" name="TY11"/>
                <a:gd fmla="*/ 833 w 946" name="TX12"/>
                <a:gd fmla="*/ 1 h 48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46" h="486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3" name="도형 355"/>
            <p:cNvSpPr>
              <a:spLocks/>
            </p:cNvSpPr>
            <p:nvPr/>
          </p:nvSpPr>
          <p:spPr>
            <a:xfrm rot="0">
              <a:off x="5868670" y="1567815"/>
              <a:ext cx="3810" cy="3810"/>
            </a:xfrm>
            <a:custGeom>
              <a:gdLst>
                <a:gd fmla="*/ 22 w 102" name="TX0"/>
                <a:gd fmla="*/ 0 h 113" name="TY0"/>
                <a:gd fmla="*/ 0 w 102" name="TX1"/>
                <a:gd fmla="*/ 66 h 113" name="TY1"/>
                <a:gd fmla="*/ 98 w 102" name="TX2"/>
                <a:gd fmla="*/ 110 h 113" name="TY2"/>
                <a:gd fmla="*/ 98 w 102" name="TX3"/>
                <a:gd fmla="*/ 98 h 113" name="TY3"/>
                <a:gd fmla="*/ 22 w 102" name="TX4"/>
                <a:gd fmla="*/ 0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" h="113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4" name="도형 356"/>
            <p:cNvSpPr>
              <a:spLocks/>
            </p:cNvSpPr>
            <p:nvPr/>
          </p:nvSpPr>
          <p:spPr>
            <a:xfrm rot="0">
              <a:off x="5714365" y="1631315"/>
              <a:ext cx="33020" cy="26670"/>
            </a:xfrm>
            <a:custGeom>
              <a:gdLst>
                <a:gd fmla="*/ 339 w 1449" name="TX0"/>
                <a:gd fmla="*/ 0 h 1142" name="TY0"/>
                <a:gd fmla="*/ 307 w 1449" name="TX1"/>
                <a:gd fmla="*/ 99 h 1142" name="TY1"/>
                <a:gd fmla="*/ 208 w 1449" name="TX2"/>
                <a:gd fmla="*/ 187 h 1142" name="TY2"/>
                <a:gd fmla="*/ 11 w 1449" name="TX3"/>
                <a:gd fmla="*/ 482 h 1142" name="TY3"/>
                <a:gd fmla="*/ 44 w 1449" name="TX4"/>
                <a:gd fmla="*/ 701 h 1142" name="TY4"/>
                <a:gd fmla="*/ 153 w 1449" name="TX5"/>
                <a:gd fmla="*/ 756 h 1142" name="TY5"/>
                <a:gd fmla="*/ 241 w 1449" name="TX6"/>
                <a:gd fmla="*/ 701 h 1142" name="TY6"/>
                <a:gd fmla="*/ 427 w 1449" name="TX7"/>
                <a:gd fmla="*/ 1085 h 1142" name="TY7"/>
                <a:gd fmla="*/ 679 w 1449" name="TX8"/>
                <a:gd fmla="*/ 1139 h 1142" name="TY8"/>
                <a:gd fmla="*/ 745 w 1449" name="TX9"/>
                <a:gd fmla="*/ 1139 h 1142" name="TY9"/>
                <a:gd fmla="*/ 1117 w 1449" name="TX10"/>
                <a:gd fmla="*/ 1073 h 1142" name="TY10"/>
                <a:gd fmla="*/ 1193 w 1449" name="TX11"/>
                <a:gd fmla="*/ 1019 h 1142" name="TY11"/>
                <a:gd fmla="*/ 1193 w 1449" name="TX12"/>
                <a:gd fmla="*/ 986 h 1142" name="TY12"/>
                <a:gd fmla="*/ 1390 w 1449" name="TX13"/>
                <a:gd fmla="*/ 625 h 1142" name="TY13"/>
                <a:gd fmla="*/ 1390 w 1449" name="TX14"/>
                <a:gd fmla="*/ 613 h 1142" name="TY14"/>
                <a:gd fmla="*/ 1380 w 1449" name="TX15"/>
                <a:gd fmla="*/ 625 h 1142" name="TY15"/>
                <a:gd fmla="*/ 1292 w 1449" name="TX16"/>
                <a:gd fmla="*/ 898 h 1142" name="TY16"/>
                <a:gd fmla="*/ 1281 w 1449" name="TX17"/>
                <a:gd fmla="*/ 898 h 1142" name="TY17"/>
                <a:gd fmla="*/ 1040 w 1449" name="TX18"/>
                <a:gd fmla="*/ 1051 h 1142" name="TY18"/>
                <a:gd fmla="*/ 843 w 1449" name="TX19"/>
                <a:gd fmla="*/ 756 h 1142" name="TY19"/>
                <a:gd fmla="*/ 701 w 1449" name="TX20"/>
                <a:gd fmla="*/ 548 h 1142" name="TY20"/>
                <a:gd fmla="*/ 679 w 1449" name="TX21"/>
                <a:gd fmla="*/ 548 h 1142" name="TY21"/>
                <a:gd fmla="*/ 492 w 1449" name="TX22"/>
                <a:gd fmla="*/ 253 h 1142" name="TY22"/>
                <a:gd fmla="*/ 427 w 1449" name="TX23"/>
                <a:gd fmla="*/ 274 h 1142" name="TY23"/>
                <a:gd fmla="*/ 339 w 1449" name="TX24"/>
                <a:gd fmla="*/ 0 h 114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449" h="1142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5" name="도형 357"/>
            <p:cNvSpPr>
              <a:spLocks/>
            </p:cNvSpPr>
            <p:nvPr/>
          </p:nvSpPr>
          <p:spPr>
            <a:xfrm rot="0">
              <a:off x="5761355" y="1583690"/>
              <a:ext cx="19050" cy="12700"/>
            </a:xfrm>
            <a:custGeom>
              <a:gdLst>
                <a:gd fmla="*/ 264 w 815" name="TX0"/>
                <a:gd fmla="*/ 1 h 541" name="TY0"/>
                <a:gd fmla="*/ 23 w 815" name="TX1"/>
                <a:gd fmla="*/ 187 h 541" name="TY1"/>
                <a:gd fmla="*/ 23 w 815" name="TX2"/>
                <a:gd fmla="*/ 384 h 541" name="TY2"/>
                <a:gd fmla="*/ 461 w 815" name="TX3"/>
                <a:gd fmla="*/ 121 h 541" name="TY3"/>
                <a:gd fmla="*/ 286 w 815" name="TX4"/>
                <a:gd fmla="*/ 12 h 541" name="TY4"/>
                <a:gd fmla="*/ 264 w 815" name="TX5"/>
                <a:gd fmla="*/ 1 h 541" name="TY5"/>
                <a:gd fmla="*/ 625 w 815" name="TX7"/>
                <a:gd fmla="*/ 220 h 541" name="TY7"/>
                <a:gd fmla="*/ 767 w 815" name="TX8"/>
                <a:gd fmla="*/ 538 h 541" name="TY8"/>
                <a:gd fmla="*/ 767 w 815" name="TX9"/>
                <a:gd fmla="*/ 307 h 541" name="TY9"/>
                <a:gd fmla="*/ 625 w 815" name="TX10"/>
                <a:gd fmla="*/ 220 h 54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15" h="541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6" name="도형 358"/>
            <p:cNvSpPr>
              <a:spLocks/>
            </p:cNvSpPr>
            <p:nvPr/>
          </p:nvSpPr>
          <p:spPr>
            <a:xfrm rot="0">
              <a:off x="5782310" y="1553210"/>
              <a:ext cx="24130" cy="25400"/>
            </a:xfrm>
            <a:custGeom>
              <a:gdLst>
                <a:gd fmla="*/ 603 w 1022" name="TX0"/>
                <a:gd fmla="*/ 1 h 1077" name="TY0"/>
                <a:gd fmla="*/ 515 w 1022" name="TX1"/>
                <a:gd fmla="*/ 67 h 1077" name="TY1"/>
                <a:gd fmla="*/ 766 w 1022" name="TX2"/>
                <a:gd fmla="*/ 538 h 1077" name="TY2"/>
                <a:gd fmla="*/ 690 w 1022" name="TX3"/>
                <a:gd fmla="*/ 888 h 1077" name="TY3"/>
                <a:gd fmla="*/ 625 w 1022" name="TX4"/>
                <a:gd fmla="*/ 899 h 1077" name="TY4"/>
                <a:gd fmla="*/ 471 w 1022" name="TX5"/>
                <a:gd fmla="*/ 844 h 1077" name="TY5"/>
                <a:gd fmla="*/ 318 w 1022" name="TX6"/>
                <a:gd fmla="*/ 647 h 1077" name="TY6"/>
                <a:gd fmla="*/ 33 w 1022" name="TX7"/>
                <a:gd fmla="*/ 297 h 1077" name="TY7"/>
                <a:gd fmla="*/ 33 w 1022" name="TX8"/>
                <a:gd fmla="*/ 297 h 1077" name="TY8"/>
                <a:gd fmla="*/ 88 w 1022" name="TX9"/>
                <a:gd fmla="*/ 548 h 1077" name="TY9"/>
                <a:gd fmla="*/ 230 w 1022" name="TX10"/>
                <a:gd fmla="*/ 964 h 1077" name="TY10"/>
                <a:gd fmla="*/ 581 w 1022" name="TX11"/>
                <a:gd fmla="*/ 1074 h 1077" name="TY11"/>
                <a:gd fmla="*/ 865 w 1022" name="TX12"/>
                <a:gd fmla="*/ 976 h 1077" name="TY12"/>
                <a:gd fmla="*/ 1019 w 1022" name="TX13"/>
                <a:gd fmla="*/ 767 h 1077" name="TY13"/>
                <a:gd fmla="*/ 800 w 1022" name="TX14"/>
                <a:gd fmla="*/ 417 h 1077" name="TY14"/>
                <a:gd fmla="*/ 625 w 1022" name="TX15"/>
                <a:gd fmla="*/ 56 h 1077" name="TY15"/>
                <a:gd fmla="*/ 603 w 1022" name="TX16"/>
                <a:gd fmla="*/ 1 h 1077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022" h="1077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7" name="도형 359"/>
            <p:cNvSpPr>
              <a:spLocks/>
            </p:cNvSpPr>
            <p:nvPr/>
          </p:nvSpPr>
          <p:spPr>
            <a:xfrm rot="0">
              <a:off x="5810250" y="1532255"/>
              <a:ext cx="21590" cy="17780"/>
            </a:xfrm>
            <a:custGeom>
              <a:gdLst>
                <a:gd fmla="*/ 657 w 890" name="TX0"/>
                <a:gd fmla="*/ 1 h 760" name="TY0"/>
                <a:gd fmla="*/ 657 w 890" name="TX1"/>
                <a:gd fmla="*/ 1 h 760" name="TY1"/>
                <a:gd fmla="*/ 789 w 890" name="TX2"/>
                <a:gd fmla="*/ 679 h 760" name="TY2"/>
                <a:gd fmla="*/ 833 w 890" name="TX3"/>
                <a:gd fmla="*/ 263 h 760" name="TY3"/>
                <a:gd fmla="*/ 657 w 890" name="TX4"/>
                <a:gd fmla="*/ 1 h 760" name="TY4"/>
                <a:gd fmla="*/ 55 w 890" name="TX6"/>
                <a:gd fmla="*/ 209 h 760" name="TY6"/>
                <a:gd fmla="*/ 33 w 890" name="TX7"/>
                <a:gd fmla="*/ 241 h 760" name="TY7"/>
                <a:gd fmla="*/ 33 w 890" name="TX8"/>
                <a:gd fmla="*/ 494 h 760" name="TY8"/>
                <a:gd fmla="*/ 154 w 890" name="TX9"/>
                <a:gd fmla="*/ 647 h 760" name="TY9"/>
                <a:gd fmla="*/ 186 w 890" name="TX10"/>
                <a:gd fmla="*/ 756 h 760" name="TY10"/>
                <a:gd fmla="*/ 110 w 890" name="TX11"/>
                <a:gd fmla="*/ 460 h 760" name="TY11"/>
                <a:gd fmla="*/ 55 w 890" name="TX12"/>
                <a:gd fmla="*/ 209 h 76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90" h="760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8" name="도형 360"/>
            <p:cNvSpPr>
              <a:spLocks/>
            </p:cNvSpPr>
            <p:nvPr/>
          </p:nvSpPr>
          <p:spPr>
            <a:xfrm rot="0">
              <a:off x="5833745" y="1512570"/>
              <a:ext cx="19050" cy="25400"/>
            </a:xfrm>
            <a:custGeom>
              <a:gdLst>
                <a:gd fmla="*/ 362 w 825" name="TX0"/>
                <a:gd fmla="*/ 1 h 1099" name="TY0"/>
                <a:gd fmla="*/ 131 w 825" name="TX1"/>
                <a:gd fmla="*/ 154 h 1099" name="TY1"/>
                <a:gd fmla="*/ 77 w 825" name="TX2"/>
                <a:gd fmla="*/ 482 h 1099" name="TY2"/>
                <a:gd fmla="*/ 77 w 825" name="TX3"/>
                <a:gd fmla="*/ 548 h 1099" name="TY3"/>
                <a:gd fmla="*/ 88 w 825" name="TX4"/>
                <a:gd fmla="*/ 559 h 1099" name="TY4"/>
                <a:gd fmla="*/ 77 w 825" name="TX5"/>
                <a:gd fmla="*/ 570 h 1099" name="TY5"/>
                <a:gd fmla="*/ 88 w 825" name="TX6"/>
                <a:gd fmla="*/ 570 h 1099" name="TY6"/>
                <a:gd fmla="*/ 88 w 825" name="TX7"/>
                <a:gd fmla="*/ 581 h 1099" name="TY7"/>
                <a:gd fmla="*/ 99 w 825" name="TX8"/>
                <a:gd fmla="*/ 603 h 1099" name="TY8"/>
                <a:gd fmla="*/ 174 w 825" name="TX9"/>
                <a:gd fmla="*/ 647 h 1099" name="TY9"/>
                <a:gd fmla="*/ 174 w 825" name="TX10"/>
                <a:gd fmla="*/ 647 h 1099" name="TY10"/>
                <a:gd fmla="*/ 44 w 825" name="TX11"/>
                <a:gd fmla="*/ 713 h 1099" name="TY11"/>
                <a:gd fmla="*/ 187 w 825" name="TX12"/>
                <a:gd fmla="*/ 1008 h 1099" name="TY12"/>
                <a:gd fmla="*/ 449 w 825" name="TX13"/>
                <a:gd fmla="*/ 1096 h 1099" name="TY13"/>
                <a:gd fmla="*/ 581 w 825" name="TX14"/>
                <a:gd fmla="*/ 1052 h 1099" name="TY14"/>
                <a:gd fmla="*/ 668 w 825" name="TX15"/>
                <a:gd fmla="*/ 964 h 1099" name="TY15"/>
                <a:gd fmla="*/ 635 w 825" name="TX16"/>
                <a:gd fmla="*/ 920 h 1099" name="TY16"/>
                <a:gd fmla="*/ 668 w 825" name="TX17"/>
                <a:gd fmla="*/ 679 h 1099" name="TY17"/>
                <a:gd fmla="*/ 723 w 825" name="TX18"/>
                <a:gd fmla="*/ 658 h 1099" name="TY18"/>
                <a:gd fmla="*/ 778 w 825" name="TX19"/>
                <a:gd fmla="*/ 669 h 1099" name="TY19"/>
                <a:gd fmla="*/ 788 w 825" name="TX20"/>
                <a:gd fmla="*/ 329 h 1099" name="TY20"/>
                <a:gd fmla="*/ 646 w 825" name="TX21"/>
                <a:gd fmla="*/ 176 h 1099" name="TY21"/>
                <a:gd fmla="*/ 625 w 825" name="TX22"/>
                <a:gd fmla="*/ 176 h 1099" name="TY22"/>
                <a:gd fmla="*/ 547 w 825" name="TX23"/>
                <a:gd fmla="*/ 198 h 1099" name="TY23"/>
                <a:gd fmla="*/ 416 w 825" name="TX24"/>
                <a:gd fmla="*/ 12 h 1099" name="TY24"/>
                <a:gd fmla="*/ 362 w 825" name="TX25"/>
                <a:gd fmla="*/ 1 h 1099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825" h="1099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9" name="도형 361"/>
            <p:cNvSpPr>
              <a:spLocks/>
            </p:cNvSpPr>
            <p:nvPr/>
          </p:nvSpPr>
          <p:spPr>
            <a:xfrm rot="0">
              <a:off x="5908040" y="1611630"/>
              <a:ext cx="22860" cy="29210"/>
            </a:xfrm>
            <a:custGeom>
              <a:gdLst>
                <a:gd fmla="*/ 515 w 978" name="TX0"/>
                <a:gd fmla="*/ 0 h 1230" name="TY0"/>
                <a:gd fmla="*/ 515 w 978" name="TX1"/>
                <a:gd fmla="*/ 0 h 1230" name="TY1"/>
                <a:gd fmla="*/ 614 w 978" name="TX2"/>
                <a:gd fmla="*/ 143 h 1230" name="TY2"/>
                <a:gd fmla="*/ 515 w 978" name="TX3"/>
                <a:gd fmla="*/ 0 h 1230" name="TY3"/>
                <a:gd fmla="*/ 132 w 978" name="TX5"/>
                <a:gd fmla="*/ 811 h 1230" name="TY5"/>
                <a:gd fmla="*/ 1 w 978" name="TX6"/>
                <a:gd fmla="*/ 833 h 1230" name="TY6"/>
                <a:gd fmla="*/ 11 w 978" name="TX7"/>
                <a:gd fmla="*/ 953 h 1230" name="TY7"/>
                <a:gd fmla="*/ 373 w 978" name="TX8"/>
                <a:gd fmla="*/ 1172 h 1230" name="TY8"/>
                <a:gd fmla="*/ 756 w 978" name="TX9"/>
                <a:gd fmla="*/ 1227 h 1230" name="TY9"/>
                <a:gd fmla="*/ 975 w 978" name="TX10"/>
                <a:gd fmla="*/ 1194 h 1230" name="TY10"/>
                <a:gd fmla="*/ 942 w 978" name="TX11"/>
                <a:gd fmla="*/ 1161 h 1230" name="TY11"/>
                <a:gd fmla="*/ 843 w 978" name="TX12"/>
                <a:gd fmla="*/ 1129 h 1230" name="TY12"/>
                <a:gd fmla="*/ 745 w 978" name="TX13"/>
                <a:gd fmla="*/ 1139 h 1230" name="TY13"/>
                <a:gd fmla="*/ 646 w 978" name="TX14"/>
                <a:gd fmla="*/ 1150 h 1230" name="TY14"/>
                <a:gd fmla="*/ 537 w 978" name="TX15"/>
                <a:gd fmla="*/ 1117 h 1230" name="TY15"/>
                <a:gd fmla="*/ 460 w 978" name="TX16"/>
                <a:gd fmla="*/ 953 h 1230" name="TY16"/>
                <a:gd fmla="*/ 176 w 978" name="TX17"/>
                <a:gd fmla="*/ 811 h 123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78" h="1230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0" name="도형 362"/>
            <p:cNvSpPr>
              <a:spLocks/>
            </p:cNvSpPr>
            <p:nvPr/>
          </p:nvSpPr>
          <p:spPr>
            <a:xfrm rot="0">
              <a:off x="5944870" y="1638935"/>
              <a:ext cx="19050" cy="20320"/>
            </a:xfrm>
            <a:custGeom>
              <a:gdLst>
                <a:gd fmla="*/ 548 w 793" name="TX0"/>
                <a:gd fmla="*/ 1 h 858" name="TY0"/>
                <a:gd fmla="*/ 351 w 793" name="TX1"/>
                <a:gd fmla="*/ 176 h 858" name="TY1"/>
                <a:gd fmla="*/ 340 w 793" name="TX2"/>
                <a:gd fmla="*/ 592 h 858" name="TY2"/>
                <a:gd fmla="*/ 154 w 793" name="TX3"/>
                <a:gd fmla="*/ 494 h 858" name="TY3"/>
                <a:gd fmla="*/ 154 w 793" name="TX4"/>
                <a:gd fmla="*/ 494 h 858" name="TY4"/>
                <a:gd fmla="*/ 1 w 793" name="TX5"/>
                <a:gd fmla="*/ 778 h 858" name="TY5"/>
                <a:gd fmla="*/ 165 w 793" name="TX6"/>
                <a:gd fmla="*/ 855 h 858" name="TY6"/>
                <a:gd fmla="*/ 220 w 793" name="TX7"/>
                <a:gd fmla="*/ 855 h 858" name="TY7"/>
                <a:gd fmla="*/ 559 w 793" name="TX8"/>
                <a:gd fmla="*/ 745 h 858" name="TY8"/>
                <a:gd fmla="*/ 603 w 793" name="TX9"/>
                <a:gd fmla="*/ 713 h 858" name="TY9"/>
                <a:gd fmla="*/ 603 w 793" name="TX10"/>
                <a:gd fmla="*/ 636 h 858" name="TY10"/>
                <a:gd fmla="*/ 734 w 793" name="TX11"/>
                <a:gd fmla="*/ 461 h 858" name="TY11"/>
                <a:gd fmla="*/ 636 w 793" name="TX12"/>
                <a:gd fmla="*/ 242 h 858" name="TY12"/>
                <a:gd fmla="*/ 548 w 793" name="TX13"/>
                <a:gd fmla="*/ 209 h 858" name="TY13"/>
                <a:gd fmla="*/ 559 w 793" name="TX14"/>
                <a:gd fmla="*/ 165 h 858" name="TY14"/>
                <a:gd fmla="*/ 548 w 793" name="TX15"/>
                <a:gd fmla="*/ 1 h 85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793" h="858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1" name="도형 363"/>
            <p:cNvSpPr>
              <a:spLocks/>
            </p:cNvSpPr>
            <p:nvPr/>
          </p:nvSpPr>
          <p:spPr>
            <a:xfrm rot="0">
              <a:off x="5676900" y="1628140"/>
              <a:ext cx="21590" cy="17780"/>
            </a:xfrm>
            <a:custGeom>
              <a:gdLst>
                <a:gd fmla="*/ 351 w 891" name="TX0"/>
                <a:gd fmla="*/ 1 h 749" name="TY0"/>
                <a:gd fmla="*/ 296 w 891" name="TX1"/>
                <a:gd fmla="*/ 12 h 749" name="TY1"/>
                <a:gd fmla="*/ 209 w 891" name="TX2"/>
                <a:gd fmla="*/ 307 h 749" name="TY2"/>
                <a:gd fmla="*/ 154 w 891" name="TX3"/>
                <a:gd fmla="*/ 297 h 749" name="TY3"/>
                <a:gd fmla="*/ 11 w 891" name="TX4"/>
                <a:gd fmla="*/ 406 h 749" name="TY4"/>
                <a:gd fmla="*/ 1 w 891" name="TX5"/>
                <a:gd fmla="*/ 483 h 749" name="TY5"/>
                <a:gd fmla="*/ 11 w 891" name="TX6"/>
                <a:gd fmla="*/ 483 h 749" name="TY6"/>
                <a:gd fmla="*/ 45 w 891" name="TX7"/>
                <a:gd fmla="*/ 472 h 749" name="TY7"/>
                <a:gd fmla="*/ 209 w 891" name="TX8"/>
                <a:gd fmla="*/ 647 h 749" name="TY8"/>
                <a:gd fmla="*/ 406 w 891" name="TX9"/>
                <a:gd fmla="*/ 505 h 749" name="TY9"/>
                <a:gd fmla="*/ 439 w 891" name="TX10"/>
                <a:gd fmla="*/ 505 h 749" name="TY10"/>
                <a:gd fmla="*/ 680 w 891" name="TX11"/>
                <a:gd fmla="*/ 702 h 749" name="TY11"/>
                <a:gd fmla="*/ 702 w 891" name="TX12"/>
                <a:gd fmla="*/ 745 h 749" name="TY12"/>
                <a:gd fmla="*/ 646 w 891" name="TX13"/>
                <a:gd fmla="*/ 166 h 749" name="TY13"/>
                <a:gd fmla="*/ 548 w 891" name="TX14"/>
                <a:gd fmla="*/ 188 h 749" name="TY14"/>
                <a:gd fmla="*/ 351 w 891" name="TX15"/>
                <a:gd fmla="*/ 1 h 74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891" h="749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2" name="도형 364"/>
            <p:cNvSpPr>
              <a:spLocks/>
            </p:cNvSpPr>
            <p:nvPr/>
          </p:nvSpPr>
          <p:spPr>
            <a:xfrm rot="0">
              <a:off x="5940425" y="1610360"/>
              <a:ext cx="22860" cy="22860"/>
            </a:xfrm>
            <a:custGeom>
              <a:gdLst>
                <a:gd fmla="*/ 526 w 945" name="TX0"/>
                <a:gd fmla="*/ 1 h 957" name="TY0"/>
                <a:gd fmla="*/ 460 w 945" name="TX1"/>
                <a:gd fmla="*/ 12 h 957" name="TY1"/>
                <a:gd fmla="*/ 318 w 945" name="TX2"/>
                <a:gd fmla="*/ 122 h 957" name="TY2"/>
                <a:gd fmla="*/ 175 w 945" name="TX3"/>
                <a:gd fmla="*/ 66 h 957" name="TY3"/>
                <a:gd fmla="*/ 99 w 945" name="TX4"/>
                <a:gd fmla="*/ 78 h 957" name="TY4"/>
                <a:gd fmla="*/ 0 w 945" name="TX5"/>
                <a:gd fmla="*/ 165 h 957" name="TY5"/>
                <a:gd fmla="*/ 767 w 945" name="TX6"/>
                <a:gd fmla="*/ 767 h 957" name="TY6"/>
                <a:gd fmla="*/ 756 w 945" name="TX7"/>
                <a:gd fmla="*/ 767 h 957" name="TY7"/>
                <a:gd fmla="*/ 581 w 945" name="TX8"/>
                <a:gd fmla="*/ 954 h 957" name="TY8"/>
                <a:gd fmla="*/ 788 w 945" name="TX9"/>
                <a:gd fmla="*/ 866 h 957" name="TY9"/>
                <a:gd fmla="*/ 931 w 945" name="TX10"/>
                <a:gd fmla="*/ 701 h 957" name="TY10"/>
                <a:gd fmla="*/ 832 w 945" name="TX11"/>
                <a:gd fmla="*/ 516 h 957" name="TY11"/>
                <a:gd fmla="*/ 778 w 945" name="TX12"/>
                <a:gd fmla="*/ 176 h 957" name="TY12"/>
                <a:gd fmla="*/ 526 w 945" name="TX13"/>
                <a:gd fmla="*/ 1 h 95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5" h="957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3" name="도형 365"/>
            <p:cNvSpPr>
              <a:spLocks/>
            </p:cNvSpPr>
            <p:nvPr/>
          </p:nvSpPr>
          <p:spPr>
            <a:xfrm rot="0">
              <a:off x="5975350" y="1639570"/>
              <a:ext cx="22860" cy="22860"/>
            </a:xfrm>
            <a:custGeom>
              <a:gdLst>
                <a:gd fmla="*/ 263 w 956" name="TX0"/>
                <a:gd fmla="*/ 0 h 957" name="TY0"/>
                <a:gd fmla="*/ 44 w 956" name="TX1"/>
                <a:gd fmla="*/ 263 h 957" name="TY1"/>
                <a:gd fmla="*/ 219 w 956" name="TX2"/>
                <a:gd fmla="*/ 669 h 957" name="TY2"/>
                <a:gd fmla="*/ 88 w 956" name="TX3"/>
                <a:gd fmla="*/ 723 h 957" name="TY3"/>
                <a:gd fmla="*/ 120 w 956" name="TX4"/>
                <a:gd fmla="*/ 876 h 957" name="TY4"/>
                <a:gd fmla="*/ 273 w 956" name="TX5"/>
                <a:gd fmla="*/ 942 h 957" name="TY5"/>
                <a:gd fmla="*/ 460 w 956" name="TX6"/>
                <a:gd fmla="*/ 953 h 957" name="TY6"/>
                <a:gd fmla="*/ 865 w 956" name="TX7"/>
                <a:gd fmla="*/ 876 h 957" name="TY7"/>
                <a:gd fmla="*/ 909 w 956" name="TX8"/>
                <a:gd fmla="*/ 854 h 957" name="TY8"/>
                <a:gd fmla="*/ 887 w 956" name="TX9"/>
                <a:gd fmla="*/ 734 h 957" name="TY9"/>
                <a:gd fmla="*/ 821 w 956" name="TX10"/>
                <a:gd fmla="*/ 110 h 957" name="TY10"/>
                <a:gd fmla="*/ 657 w 956" name="TX11"/>
                <a:gd fmla="*/ 34 h 957" name="TY11"/>
                <a:gd fmla="*/ 602 w 956" name="TX12"/>
                <a:gd fmla="*/ 34 h 957" name="TY12"/>
                <a:gd fmla="*/ 460 w 956" name="TX13"/>
                <a:gd fmla="*/ 165 h 957" name="TY13"/>
                <a:gd fmla="*/ 285 w 956" name="TX14"/>
                <a:gd fmla="*/ 0 h 95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6" h="957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4" name="도형 366"/>
            <p:cNvSpPr>
              <a:spLocks/>
            </p:cNvSpPr>
            <p:nvPr/>
          </p:nvSpPr>
          <p:spPr>
            <a:xfrm rot="0">
              <a:off x="5774055" y="1647190"/>
              <a:ext cx="27940" cy="22860"/>
            </a:xfrm>
            <a:custGeom>
              <a:gdLst>
                <a:gd fmla="*/ 745 w 1209" name="TX0"/>
                <a:gd fmla="*/ 1 h 946" name="TY0"/>
                <a:gd fmla="*/ 592 w 1209" name="TX1"/>
                <a:gd fmla="*/ 78 h 946" name="TY1"/>
                <a:gd fmla="*/ 582 w 1209" name="TX2"/>
                <a:gd fmla="*/ 56 h 946" name="TY2"/>
                <a:gd fmla="*/ 570 w 1209" name="TX3"/>
                <a:gd fmla="*/ 88 h 946" name="TY3"/>
                <a:gd fmla="*/ 680 w 1209" name="TX4"/>
                <a:gd fmla="*/ 406 h 946" name="TY4"/>
                <a:gd fmla="*/ 603 w 1209" name="TX5"/>
                <a:gd fmla="*/ 384 h 946" name="TY5"/>
                <a:gd fmla="*/ 417 w 1209" name="TX6"/>
                <a:gd fmla="*/ 483 h 946" name="TY6"/>
                <a:gd fmla="*/ 395 w 1209" name="TX7"/>
                <a:gd fmla="*/ 779 h 946" name="TY7"/>
                <a:gd fmla="*/ 78 w 1209" name="TX8"/>
                <a:gd fmla="*/ 636 h 946" name="TY8"/>
                <a:gd fmla="*/ 1 w 1209" name="TX9"/>
                <a:gd fmla="*/ 647 h 946" name="TY9"/>
                <a:gd fmla="*/ 264 w 1209" name="TX10"/>
                <a:gd fmla="*/ 888 h 946" name="TY10"/>
                <a:gd fmla="*/ 582 w 1209" name="TX11"/>
                <a:gd fmla="*/ 942 h 946" name="TY11"/>
                <a:gd fmla="*/ 1151 w 1209" name="TX12"/>
                <a:gd fmla="*/ 680 h 946" name="TY12"/>
                <a:gd fmla="*/ 1205 w 1209" name="TX13"/>
                <a:gd fmla="*/ 560 h 946" name="TY13"/>
                <a:gd fmla="*/ 1183 w 1209" name="TX14"/>
                <a:gd fmla="*/ 560 h 946" name="TY14"/>
                <a:gd fmla="*/ 1074 w 1209" name="TX15"/>
                <a:gd fmla="*/ 483 h 946" name="TY15"/>
                <a:gd fmla="*/ 1030 w 1209" name="TX16"/>
                <a:gd fmla="*/ 329 h 946" name="TY16"/>
                <a:gd fmla="*/ 877 w 1209" name="TX17"/>
                <a:gd fmla="*/ 45 h 946" name="TY17"/>
                <a:gd fmla="*/ 745 w 1209" name="TX18"/>
                <a:gd fmla="*/ 1 h 94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09" h="946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5" name="도형 367"/>
            <p:cNvSpPr>
              <a:spLocks/>
            </p:cNvSpPr>
            <p:nvPr/>
          </p:nvSpPr>
          <p:spPr>
            <a:xfrm rot="0">
              <a:off x="5746115" y="1633855"/>
              <a:ext cx="22860" cy="20320"/>
            </a:xfrm>
            <a:custGeom>
              <a:gdLst>
                <a:gd fmla="*/ 558 w 945" name="TX0"/>
                <a:gd fmla="*/ 0 h 868" name="TY0"/>
                <a:gd fmla="*/ 285 w 945" name="TX1"/>
                <a:gd fmla="*/ 208 h 868" name="TY1"/>
                <a:gd fmla="*/ 230 w 945" name="TX2"/>
                <a:gd fmla="*/ 186 h 868" name="TY2"/>
                <a:gd fmla="*/ 98 w 945" name="TX3"/>
                <a:gd fmla="*/ 317 h 868" name="TY3"/>
                <a:gd fmla="*/ 186 w 945" name="TX4"/>
                <a:gd fmla="*/ 558 h 868" name="TY4"/>
                <a:gd fmla="*/ 11 w 945" name="TX5"/>
                <a:gd fmla="*/ 471 h 868" name="TY5"/>
                <a:gd fmla="*/ 0 w 945" name="TX6"/>
                <a:gd fmla="*/ 471 h 868" name="TY6"/>
                <a:gd fmla="*/ 295 w 945" name="TX7"/>
                <a:gd fmla="*/ 832 h 868" name="TY7"/>
                <a:gd fmla="*/ 470 w 945" name="TX8"/>
                <a:gd fmla="*/ 865 h 868" name="TY8"/>
                <a:gd fmla="*/ 854 w 945" name="TX9"/>
                <a:gd fmla="*/ 690 h 868" name="TY9"/>
                <a:gd fmla="*/ 942 w 945" name="TX10"/>
                <a:gd fmla="*/ 514 h 868" name="TY10"/>
                <a:gd fmla="*/ 810 w 945" name="TX11"/>
                <a:gd fmla="*/ 361 h 868" name="TY11"/>
                <a:gd fmla="*/ 624 w 945" name="TX12"/>
                <a:gd fmla="*/ 11 h 868" name="TY12"/>
                <a:gd fmla="*/ 558 w 945" name="TX13"/>
                <a:gd fmla="*/ 0 h 86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5" h="868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6" name="도형 368"/>
            <p:cNvSpPr>
              <a:spLocks/>
            </p:cNvSpPr>
            <p:nvPr/>
          </p:nvSpPr>
          <p:spPr>
            <a:xfrm rot="0">
              <a:off x="5671185" y="1638935"/>
              <a:ext cx="27940" cy="24130"/>
            </a:xfrm>
            <a:custGeom>
              <a:gdLst>
                <a:gd fmla="*/ 329 w 1219" name="TX0"/>
                <a:gd fmla="*/ 0 h 1021" name="TY0"/>
                <a:gd fmla="*/ 295 w 1219" name="TX1"/>
                <a:gd fmla="*/ 11 h 1021" name="TY1"/>
                <a:gd fmla="*/ 285 w 1219" name="TX2"/>
                <a:gd fmla="*/ 11 h 1021" name="TY2"/>
                <a:gd fmla="*/ 373 w 1219" name="TX3"/>
                <a:gd fmla="*/ 110 h 1021" name="TY3"/>
                <a:gd fmla="*/ 329 w 1219" name="TX4"/>
                <a:gd fmla="*/ 110 h 1021" name="TY4"/>
                <a:gd fmla="*/ 230 w 1219" name="TX5"/>
                <a:gd fmla="*/ 142 h 1021" name="TY5"/>
                <a:gd fmla="*/ 295 w 1219" name="TX6"/>
                <a:gd fmla="*/ 471 h 1021" name="TY6"/>
                <a:gd fmla="*/ 132 w 1219" name="TX7"/>
                <a:gd fmla="*/ 569 h 1021" name="TY7"/>
                <a:gd fmla="*/ 44 w 1219" name="TX8"/>
                <a:gd fmla="*/ 536 h 1021" name="TY8"/>
                <a:gd fmla="*/ 44 w 1219" name="TX9"/>
                <a:gd fmla="*/ 810 h 1021" name="TY9"/>
                <a:gd fmla="*/ 307 w 1219" name="TX10"/>
                <a:gd fmla="*/ 964 h 1021" name="TY10"/>
                <a:gd fmla="*/ 668 w 1219" name="TX11"/>
                <a:gd fmla="*/ 1018 h 1021" name="TY11"/>
                <a:gd fmla="*/ 755 w 1219" name="TX12"/>
                <a:gd fmla="*/ 1018 h 1021" name="TY12"/>
                <a:gd fmla="*/ 1139 w 1219" name="TX13"/>
                <a:gd fmla="*/ 821 h 1021" name="TY13"/>
                <a:gd fmla="*/ 1193 w 1219" name="TX14"/>
                <a:gd fmla="*/ 613 h 1021" name="TY14"/>
                <a:gd fmla="*/ 1117 w 1219" name="TX15"/>
                <a:gd fmla="*/ 514 h 1021" name="TY15"/>
                <a:gd fmla="*/ 1051 w 1219" name="TX16"/>
                <a:gd fmla="*/ 416 h 1021" name="TY16"/>
                <a:gd fmla="*/ 942 w 1219" name="TX17"/>
                <a:gd fmla="*/ 394 h 1021" name="TY17"/>
                <a:gd fmla="*/ 909 w 1219" name="TX18"/>
                <a:gd fmla="*/ 394 h 1021" name="TY18"/>
                <a:gd fmla="*/ 986 w 1219" name="TX19"/>
                <a:gd fmla="*/ 273 h 1021" name="TY19"/>
                <a:gd fmla="*/ 964 w 1219" name="TX20"/>
                <a:gd fmla="*/ 230 h 1021" name="TY20"/>
                <a:gd fmla="*/ 723 w 1219" name="TX21"/>
                <a:gd fmla="*/ 33 h 1021" name="TY21"/>
                <a:gd fmla="*/ 690 w 1219" name="TX22"/>
                <a:gd fmla="*/ 33 h 1021" name="TY22"/>
                <a:gd fmla="*/ 493 w 1219" name="TX23"/>
                <a:gd fmla="*/ 175 h 1021" name="TY23"/>
                <a:gd fmla="*/ 329 w 1219" name="TX24"/>
                <a:gd fmla="*/ 0 h 102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219" h="1021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7" name="도형 369"/>
            <p:cNvSpPr>
              <a:spLocks/>
            </p:cNvSpPr>
            <p:nvPr/>
          </p:nvSpPr>
          <p:spPr>
            <a:xfrm rot="0">
              <a:off x="5798820" y="1619885"/>
              <a:ext cx="29210" cy="22860"/>
            </a:xfrm>
            <a:custGeom>
              <a:gdLst>
                <a:gd fmla="*/ 1117 w 1230" name="TX0"/>
                <a:gd fmla="*/ 1 h 968" name="TY0"/>
                <a:gd fmla="*/ 1227 w 1230" name="TX1"/>
                <a:gd fmla="*/ 187 h 968" name="TY1"/>
                <a:gd fmla="*/ 1139 w 1230" name="TX2"/>
                <a:gd fmla="*/ 12 h 968" name="TY2"/>
                <a:gd fmla="*/ 1117 w 1230" name="TX3"/>
                <a:gd fmla="*/ 1 h 968" name="TY3"/>
                <a:gd fmla="*/ 395 w 1230" name="TX5"/>
                <a:gd fmla="*/ 34 h 968" name="TY5"/>
                <a:gd fmla="*/ 384 w 1230" name="TX6"/>
                <a:gd fmla="*/ 220 h 968" name="TY6"/>
                <a:gd fmla="*/ 373 w 1230" name="TX7"/>
                <a:gd fmla="*/ 220 h 968" name="TY7"/>
                <a:gd fmla="*/ 99 w 1230" name="TX8"/>
                <a:gd fmla="*/ 307 h 968" name="TY8"/>
                <a:gd fmla="*/ 0 w 1230" name="TX9"/>
                <a:gd fmla="*/ 603 h 968" name="TY9"/>
                <a:gd fmla="*/ 56 w 1230" name="TX10"/>
                <a:gd fmla="*/ 855 h 968" name="TY10"/>
                <a:gd fmla="*/ 241 w 1230" name="TX11"/>
                <a:gd fmla="*/ 964 h 968" name="TY11"/>
                <a:gd fmla="*/ 285 w 1230" name="TX12"/>
                <a:gd fmla="*/ 954 h 968" name="TY12"/>
                <a:gd fmla="*/ 494 w 1230" name="TX13"/>
                <a:gd fmla="*/ 844 h 968" name="TY13"/>
                <a:gd fmla="*/ 603 w 1230" name="TX14"/>
                <a:gd fmla="*/ 877 h 968" name="TY14"/>
                <a:gd fmla="*/ 888 w 1230" name="TX15"/>
                <a:gd fmla="*/ 942 h 968" name="TY15"/>
                <a:gd fmla="*/ 953 w 1230" name="TX16"/>
                <a:gd fmla="*/ 942 h 968" name="TY16"/>
                <a:gd fmla="*/ 854 w 1230" name="TX17"/>
                <a:gd fmla="*/ 592 h 968" name="TY17"/>
                <a:gd fmla="*/ 745 w 1230" name="TX18"/>
                <a:gd fmla="*/ 548 h 968" name="TY18"/>
                <a:gd fmla="*/ 723 w 1230" name="TX19"/>
                <a:gd fmla="*/ 341 h 968" name="TY19"/>
                <a:gd fmla="*/ 482 w 1230" name="TX20"/>
                <a:gd fmla="*/ 34 h 96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30" h="968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8" name="도형 370"/>
            <p:cNvSpPr>
              <a:spLocks/>
            </p:cNvSpPr>
            <p:nvPr/>
          </p:nvSpPr>
          <p:spPr>
            <a:xfrm rot="0">
              <a:off x="5891530" y="1611630"/>
              <a:ext cx="5080" cy="6350"/>
            </a:xfrm>
            <a:custGeom>
              <a:gdLst>
                <a:gd fmla="*/ 176 w 179" name="TX0"/>
                <a:gd fmla="*/ 1 h 201" name="TY0"/>
                <a:gd fmla="*/ 1 w 179" name="TX1"/>
                <a:gd fmla="*/ 198 h 201" name="TY1"/>
                <a:gd fmla="*/ 132 w 179" name="TX2"/>
                <a:gd fmla="*/ 154 h 201" name="TY2"/>
                <a:gd fmla="*/ 176 w 179" name="TX3"/>
                <a:gd fmla="*/ 1 h 20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79" h="201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9" name="도형 371"/>
            <p:cNvSpPr>
              <a:spLocks/>
            </p:cNvSpPr>
            <p:nvPr/>
          </p:nvSpPr>
          <p:spPr>
            <a:xfrm rot="0">
              <a:off x="5868670" y="1594485"/>
              <a:ext cx="29210" cy="29210"/>
            </a:xfrm>
            <a:custGeom>
              <a:gdLst>
                <a:gd fmla="*/ 657 w 1252" name="TX0"/>
                <a:gd fmla="*/ 1 h 1252" name="TY0"/>
                <a:gd fmla="*/ 372 w 1252" name="TX1"/>
                <a:gd fmla="*/ 164 h 1252" name="TY1"/>
                <a:gd fmla="*/ 350 w 1252" name="TX2"/>
                <a:gd fmla="*/ 230 h 1252" name="TY2"/>
                <a:gd fmla="*/ 317 w 1252" name="TX3"/>
                <a:gd fmla="*/ 219 h 1252" name="TY3"/>
                <a:gd fmla="*/ 285 w 1252" name="TX4"/>
                <a:gd fmla="*/ 208 h 1252" name="TY4"/>
                <a:gd fmla="*/ 153 w 1252" name="TX5"/>
                <a:gd fmla="*/ 274 h 1252" name="TY5"/>
                <a:gd fmla="*/ 120 w 1252" name="TX6"/>
                <a:gd fmla="*/ 307 h 1252" name="TY6"/>
                <a:gd fmla="*/ 32 w 1252" name="TX7"/>
                <a:gd fmla="*/ 668 h 1252" name="TY7"/>
                <a:gd fmla="*/ 110 w 1252" name="TX8"/>
                <a:gd fmla="*/ 843 h 1252" name="TY8"/>
                <a:gd fmla="*/ 241 w 1252" name="TX9"/>
                <a:gd fmla="*/ 1084 h 1252" name="TY9"/>
                <a:gd fmla="*/ 482 w 1252" name="TX10"/>
                <a:gd fmla="*/ 1193 h 1252" name="TY10"/>
                <a:gd fmla="*/ 755 w 1252" name="TX11"/>
                <a:gd fmla="*/ 1249 h 1252" name="TY11"/>
                <a:gd fmla="*/ 788 w 1252" name="TX12"/>
                <a:gd fmla="*/ 1018 h 1252" name="TY12"/>
                <a:gd fmla="*/ 920 w 1252" name="TX13"/>
                <a:gd fmla="*/ 986 h 1252" name="TY13"/>
                <a:gd fmla="*/ 1018 w 1252" name="TX14"/>
                <a:gd fmla="*/ 986 h 1252" name="TY14"/>
                <a:gd fmla="*/ 1193 w 1252" name="TX15"/>
                <a:gd fmla="*/ 789 h 1252" name="TY15"/>
                <a:gd fmla="*/ 1193 w 1252" name="TX16"/>
                <a:gd fmla="*/ 745 h 1252" name="TY16"/>
                <a:gd fmla="*/ 1248 w 1252" name="TX17"/>
                <a:gd fmla="*/ 592 h 1252" name="TY17"/>
                <a:gd fmla="*/ 1171 w 1252" name="TX18"/>
                <a:gd fmla="*/ 471 h 1252" name="TY18"/>
                <a:gd fmla="*/ 996 w 1252" name="TX19"/>
                <a:gd fmla="*/ 318 h 1252" name="TY19"/>
                <a:gd fmla="*/ 930 w 1252" name="TX20"/>
                <a:gd fmla="*/ 230 h 1252" name="TY20"/>
                <a:gd fmla="*/ 723 w 1252" name="TX21"/>
                <a:gd fmla="*/ 11 h 1252" name="TY21"/>
                <a:gd fmla="*/ 679 w 1252" name="TX22"/>
                <a:gd fmla="*/ 1 h 1252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252" h="1252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0" name="도형 372"/>
            <p:cNvSpPr>
              <a:spLocks/>
            </p:cNvSpPr>
            <p:nvPr/>
          </p:nvSpPr>
          <p:spPr>
            <a:xfrm rot="0">
              <a:off x="5902960" y="1557020"/>
              <a:ext cx="22860" cy="26670"/>
            </a:xfrm>
            <a:custGeom>
              <a:gdLst>
                <a:gd fmla="*/ 394 w 957" name="TX0"/>
                <a:gd fmla="*/ 1 h 1121" name="TY0"/>
                <a:gd fmla="*/ 219 w 957" name="TX1"/>
                <a:gd fmla="*/ 66 h 1121" name="TY1"/>
                <a:gd fmla="*/ 143 w 957" name="TX2"/>
                <a:gd fmla="*/ 373 h 1121" name="TY2"/>
                <a:gd fmla="*/ 154 w 957" name="TX3"/>
                <a:gd fmla="*/ 383 h 1121" name="TY3"/>
                <a:gd fmla="*/ 22 w 957" name="TX4"/>
                <a:gd fmla="*/ 712 h 1121" name="TY4"/>
                <a:gd fmla="*/ 231 w 957" name="TX5"/>
                <a:gd fmla="*/ 1018 h 1121" name="TY5"/>
                <a:gd fmla="*/ 537 w 957" name="TX6"/>
                <a:gd fmla="*/ 1117 h 1121" name="TY6"/>
                <a:gd fmla="*/ 778 w 957" name="TX7"/>
                <a:gd fmla="*/ 1030 h 1121" name="TY7"/>
                <a:gd fmla="*/ 942 w 957" name="TX8"/>
                <a:gd fmla="*/ 580 h 1121" name="TY8"/>
                <a:gd fmla="*/ 854 w 957" name="TX9"/>
                <a:gd fmla="*/ 263 h 1121" name="TY9"/>
                <a:gd fmla="*/ 734 w 957" name="TX10"/>
                <a:gd fmla="*/ 219 h 1121" name="TY10"/>
                <a:gd fmla="*/ 613 w 957" name="TX11"/>
                <a:gd fmla="*/ 274 h 1121" name="TY11"/>
                <a:gd fmla="*/ 515 w 957" name="TX12"/>
                <a:gd fmla="*/ 33 h 1121" name="TY12"/>
                <a:gd fmla="*/ 394 w 957" name="TX13"/>
                <a:gd fmla="*/ 1 h 112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57" h="1121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1" name="도형 373"/>
            <p:cNvSpPr>
              <a:spLocks/>
            </p:cNvSpPr>
            <p:nvPr/>
          </p:nvSpPr>
          <p:spPr>
            <a:xfrm rot="0">
              <a:off x="5760085" y="1562100"/>
              <a:ext cx="17780" cy="15240"/>
            </a:xfrm>
            <a:custGeom>
              <a:gdLst>
                <a:gd fmla="*/ 144 w 760" name="TX0"/>
                <a:gd fmla="*/ 1 h 639" name="TY0"/>
                <a:gd fmla="*/ 34 w 760" name="TX1"/>
                <a:gd fmla="*/ 252 h 639" name="TY1"/>
                <a:gd fmla="*/ 88 w 760" name="TX2"/>
                <a:gd fmla="*/ 307 h 639" name="TY2"/>
                <a:gd fmla="*/ 56 w 760" name="TX3"/>
                <a:gd fmla="*/ 373 h 639" name="TY3"/>
                <a:gd fmla="*/ 78 w 760" name="TX4"/>
                <a:gd fmla="*/ 570 h 639" name="TY4"/>
                <a:gd fmla="*/ 275 w 760" name="TX5"/>
                <a:gd fmla="*/ 636 h 639" name="TY5"/>
                <a:gd fmla="*/ 297 w 760" name="TX6"/>
                <a:gd fmla="*/ 636 h 639" name="TY6"/>
                <a:gd fmla="*/ 647 w 760" name="TX7"/>
                <a:gd fmla="*/ 493 h 639" name="TY7"/>
                <a:gd fmla="*/ 658 w 760" name="TX8"/>
                <a:gd fmla="*/ 110 h 639" name="TY8"/>
                <a:gd fmla="*/ 504 w 760" name="TX9"/>
                <a:gd fmla="*/ 55 h 639" name="TY9"/>
                <a:gd fmla="*/ 450 w 760" name="TX10"/>
                <a:gd fmla="*/ 132 h 639" name="TY10"/>
                <a:gd fmla="*/ 406 w 760" name="TX11"/>
                <a:gd fmla="*/ 77 h 639" name="TY11"/>
                <a:gd fmla="*/ 319 w 760" name="TX12"/>
                <a:gd fmla="*/ 164 h 639" name="TY12"/>
                <a:gd fmla="*/ 176 w 760" name="TX13"/>
                <a:gd fmla="*/ 1 h 63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760" h="639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2" name="도형 374"/>
            <p:cNvSpPr>
              <a:spLocks/>
            </p:cNvSpPr>
            <p:nvPr/>
          </p:nvSpPr>
          <p:spPr>
            <a:xfrm rot="0">
              <a:off x="5835650" y="1620520"/>
              <a:ext cx="20320" cy="16510"/>
            </a:xfrm>
            <a:custGeom>
              <a:gdLst>
                <a:gd fmla="*/ 253 w 848" name="TX0"/>
                <a:gd fmla="*/ 0 h 693" name="TY0"/>
                <a:gd fmla="*/ 154 w 848" name="TX1"/>
                <a:gd fmla="*/ 32 h 693" name="TY1"/>
                <a:gd fmla="*/ 78 w 848" name="TX2"/>
                <a:gd fmla="*/ 208 h 693" name="TY2"/>
                <a:gd fmla="*/ 12 w 848" name="TX3"/>
                <a:gd fmla="*/ 526 h 693" name="TY3"/>
                <a:gd fmla="*/ 78 w 848" name="TX4"/>
                <a:gd fmla="*/ 657 h 693" name="TY4"/>
                <a:gd fmla="*/ 165 w 848" name="TX5"/>
                <a:gd fmla="*/ 689 h 693" name="TY5"/>
                <a:gd fmla="*/ 190 w 848" name="TX6"/>
                <a:gd fmla="*/ 582 h 693" name="TY6"/>
                <a:gd fmla="*/ 190 w 848" name="TX7"/>
                <a:gd fmla="*/ 582 h 693" name="TY7"/>
                <a:gd fmla="*/ 373 w 848" name="TX8"/>
                <a:gd fmla="*/ 689 h 693" name="TY8"/>
                <a:gd fmla="*/ 516 w 848" name="TX9"/>
                <a:gd fmla="*/ 657 h 693" name="TY9"/>
                <a:gd fmla="*/ 822 w 848" name="TX10"/>
                <a:gd fmla="*/ 482 h 693" name="TY10"/>
                <a:gd fmla="*/ 844 w 848" name="TX11"/>
                <a:gd fmla="*/ 383 h 693" name="TY11"/>
                <a:gd fmla="*/ 625 w 848" name="TX12"/>
                <a:gd fmla="*/ 153 h 693" name="TY12"/>
                <a:gd fmla="*/ 570 w 848" name="TX13"/>
                <a:gd fmla="*/ 153 h 693" name="TY13"/>
                <a:gd fmla="*/ 504 w 848" name="TX14"/>
                <a:gd fmla="*/ 175 h 693" name="TY14"/>
                <a:gd fmla="*/ 494 w 848" name="TX15"/>
                <a:gd fmla="*/ 175 h 693" name="TY15"/>
                <a:gd fmla="*/ 417 w 848" name="TX16"/>
                <a:gd fmla="*/ 76 h 693" name="TY16"/>
                <a:gd fmla="*/ 253 w 848" name="TX17"/>
                <a:gd fmla="*/ 0 h 69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48" h="693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3" name="도형 375"/>
            <p:cNvSpPr>
              <a:spLocks/>
            </p:cNvSpPr>
            <p:nvPr/>
          </p:nvSpPr>
          <p:spPr>
            <a:xfrm rot="0">
              <a:off x="5913120" y="1590675"/>
              <a:ext cx="10160" cy="15240"/>
            </a:xfrm>
            <a:custGeom>
              <a:gdLst>
                <a:gd fmla="*/ 120 w 376" name="TX0"/>
                <a:gd fmla="*/ 1 h 596" name="TY0"/>
                <a:gd fmla="*/ 88 w 376" name="TX1"/>
                <a:gd fmla="*/ 12 h 596" name="TY1"/>
                <a:gd fmla="*/ 176 w 376" name="TX2"/>
                <a:gd fmla="*/ 122 h 596" name="TY2"/>
                <a:gd fmla="*/ 132 w 376" name="TX3"/>
                <a:gd fmla="*/ 110 h 596" name="TY3"/>
                <a:gd fmla="*/ 11 w 376" name="TX4"/>
                <a:gd fmla="*/ 242 h 596" name="TY4"/>
                <a:gd fmla="*/ 164 w 376" name="TX5"/>
                <a:gd fmla="*/ 450 h 596" name="TY5"/>
                <a:gd fmla="*/ 66 w 376" name="TX6"/>
                <a:gd fmla="*/ 592 h 596" name="TY6"/>
                <a:gd fmla="*/ 88 w 376" name="TX7"/>
                <a:gd fmla="*/ 592 h 596" name="TY7"/>
                <a:gd fmla="*/ 176 w 376" name="TX8"/>
                <a:gd fmla="*/ 582 h 596" name="TY8"/>
                <a:gd fmla="*/ 351 w 376" name="TX9"/>
                <a:gd fmla="*/ 373 h 596" name="TY9"/>
                <a:gd fmla="*/ 307 w 376" name="TX10"/>
                <a:gd fmla="*/ 100 h 596" name="TY10"/>
                <a:gd fmla="*/ 120 w 376" name="TX11"/>
                <a:gd fmla="*/ 1 h 59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76" h="596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4" name="도형 376"/>
            <p:cNvSpPr>
              <a:spLocks/>
            </p:cNvSpPr>
            <p:nvPr/>
          </p:nvSpPr>
          <p:spPr>
            <a:xfrm rot="0">
              <a:off x="5866130" y="1661795"/>
              <a:ext cx="22860" cy="20320"/>
            </a:xfrm>
            <a:custGeom>
              <a:gdLst>
                <a:gd fmla="*/ 296 w 967" name="TX0"/>
                <a:gd fmla="*/ 0 h 868" name="TY0"/>
                <a:gd fmla="*/ 372 w 967" name="TX1"/>
                <a:gd fmla="*/ 219 h 868" name="TY1"/>
                <a:gd fmla="*/ 187 w 967" name="TX2"/>
                <a:gd fmla="*/ 438 h 868" name="TY2"/>
                <a:gd fmla="*/ 110 w 967" name="TX3"/>
                <a:gd fmla="*/ 449 h 868" name="TY3"/>
                <a:gd fmla="*/ 22 w 967" name="TX4"/>
                <a:gd fmla="*/ 438 h 868" name="TY4"/>
                <a:gd fmla="*/ 0 w 967" name="TX5"/>
                <a:gd fmla="*/ 471 h 868" name="TY5"/>
                <a:gd fmla="*/ 132 w 967" name="TX6"/>
                <a:gd fmla="*/ 810 h 868" name="TY6"/>
                <a:gd fmla="*/ 296 w 967" name="TX7"/>
                <a:gd fmla="*/ 854 h 868" name="TY7"/>
                <a:gd fmla="*/ 438 w 967" name="TX8"/>
                <a:gd fmla="*/ 865 h 868" name="TY8"/>
                <a:gd fmla="*/ 690 w 967" name="TX9"/>
                <a:gd fmla="*/ 843 h 868" name="TY9"/>
                <a:gd fmla="*/ 854 w 967" name="TX10"/>
                <a:gd fmla="*/ 767 h 868" name="TY10"/>
                <a:gd fmla="*/ 898 w 967" name="TX11"/>
                <a:gd fmla="*/ 635 h 868" name="TY11"/>
                <a:gd fmla="*/ 953 w 967" name="TX12"/>
                <a:gd fmla="*/ 416 h 868" name="TY12"/>
                <a:gd fmla="*/ 887 w 967" name="TX13"/>
                <a:gd fmla="*/ 208 h 868" name="TY13"/>
                <a:gd fmla="*/ 800 w 967" name="TX14"/>
                <a:gd fmla="*/ 175 h 868" name="TY14"/>
                <a:gd fmla="*/ 537 w 967" name="TX15"/>
                <a:gd fmla="*/ 295 h 868" name="TY15"/>
                <a:gd fmla="*/ 416 w 967" name="TX16"/>
                <a:gd fmla="*/ 55 h 868" name="TY16"/>
                <a:gd fmla="*/ 307 w 967" name="TX17"/>
                <a:gd fmla="*/ 0 h 86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67" h="868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5" name="도형 377"/>
            <p:cNvSpPr>
              <a:spLocks/>
            </p:cNvSpPr>
            <p:nvPr/>
          </p:nvSpPr>
          <p:spPr>
            <a:xfrm rot="0">
              <a:off x="5643880" y="1645920"/>
              <a:ext cx="393700" cy="196850"/>
            </a:xfrm>
            <a:custGeom>
              <a:gdLst>
                <a:gd fmla="*/ 17836 w 17840" name="TX0"/>
                <a:gd fmla="*/ 1 h 8881" name="TY0"/>
                <a:gd fmla="*/ 12745 w 17840" name="TX1"/>
                <a:gd fmla="*/ 1478 h 8881" name="TY1"/>
                <a:gd fmla="*/ 9493 w 17840" name="TX2"/>
                <a:gd fmla="*/ 1639 h 8881" name="TY2"/>
                <a:gd fmla="*/ 7063 w 17840" name="TX3"/>
                <a:gd fmla="*/ 1566 h 8881" name="TY3"/>
                <a:gd fmla="*/ 1632 w 17840" name="TX4"/>
                <a:gd fmla="*/ 855 h 8881" name="TY4"/>
                <a:gd fmla="*/ 1 w 17840" name="TX5"/>
                <a:gd fmla="*/ 186 h 8881" name="TY5"/>
                <a:gd fmla="*/ 1 w 17840" name="TX6"/>
                <a:gd fmla="*/ 186 h 8881" name="TY6"/>
                <a:gd fmla="*/ 1326 w 17840" name="TX7"/>
                <a:gd fmla="*/ 4621 h 8881" name="TY7"/>
                <a:gd fmla="*/ 5562 w 17840" name="TX8"/>
                <a:gd fmla="*/ 8300 h 8881" name="TY8"/>
                <a:gd fmla="*/ 6056 w 17840" name="TX9"/>
                <a:gd fmla="*/ 8420 h 8881" name="TY9"/>
                <a:gd fmla="*/ 10084 w 17840" name="TX10"/>
                <a:gd fmla="*/ 8877 h 8881" name="TY10"/>
                <a:gd fmla="*/ 12044 w 17840" name="TX11"/>
                <a:gd fmla="*/ 8748 h 8881" name="TY11"/>
                <a:gd fmla="*/ 14518 w 17840" name="TX12"/>
                <a:gd fmla="*/ 7905 h 8881" name="TY12"/>
                <a:gd fmla="*/ 17836 w 17840" name="TX13"/>
                <a:gd fmla="*/ 1 h 888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840" h="8881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6" name="도형 378"/>
            <p:cNvSpPr>
              <a:spLocks/>
            </p:cNvSpPr>
            <p:nvPr/>
          </p:nvSpPr>
          <p:spPr>
            <a:xfrm rot="0">
              <a:off x="5644515" y="1654810"/>
              <a:ext cx="5080" cy="16510"/>
            </a:xfrm>
            <a:custGeom>
              <a:gdLst>
                <a:gd fmla="*/ 0 w 169" name="TX0"/>
                <a:gd fmla="*/ 1 h 705" name="TY0"/>
                <a:gd fmla="*/ 165 w 169" name="TX1"/>
                <a:gd fmla="*/ 701 h 705" name="TY1"/>
                <a:gd fmla="*/ 22 w 169" name="TX2"/>
                <a:gd fmla="*/ 66 h 705" name="TY2"/>
                <a:gd fmla="*/ 0 w 169" name="TX3"/>
                <a:gd fmla="*/ 1 h 70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69" h="705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7" name="도형 379"/>
            <p:cNvSpPr>
              <a:spLocks/>
            </p:cNvSpPr>
            <p:nvPr/>
          </p:nvSpPr>
          <p:spPr>
            <a:xfrm rot="0">
              <a:off x="5643880" y="1651000"/>
              <a:ext cx="2540" cy="6350"/>
            </a:xfrm>
            <a:custGeom>
              <a:gdLst>
                <a:gd fmla="*/ 0 w 58" name="TX0"/>
                <a:gd fmla="*/ 0 h 234" name="TY0"/>
                <a:gd fmla="*/ 32 w 58" name="TX1"/>
                <a:gd fmla="*/ 165 h 234" name="TY1"/>
                <a:gd fmla="*/ 54 w 58" name="TX2"/>
                <a:gd fmla="*/ 230 h 234" name="TY2"/>
                <a:gd fmla="*/ 22 w 58" name="TX3"/>
                <a:gd fmla="*/ 66 h 234" name="TY3"/>
                <a:gd fmla="*/ 0 w 58" name="TX4"/>
                <a:gd fmla="*/ 0 h 23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8" h="234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8" name="도형 380"/>
            <p:cNvSpPr>
              <a:spLocks/>
            </p:cNvSpPr>
            <p:nvPr/>
          </p:nvSpPr>
          <p:spPr>
            <a:xfrm rot="0">
              <a:off x="5800090" y="1765300"/>
              <a:ext cx="205740" cy="78740"/>
            </a:xfrm>
            <a:custGeom>
              <a:gdLst>
                <a:gd fmla="*/ 9263 w 9266" name="TX0"/>
                <a:gd fmla="*/ 0 h 3507" name="TY0"/>
                <a:gd fmla="*/ 8947 w 9266" name="TX1"/>
                <a:gd fmla="*/ 645 h 3507" name="TY1"/>
                <a:gd fmla="*/ 8947 w 9266" name="TX2"/>
                <a:gd fmla="*/ 645 h 3507" name="TY2"/>
                <a:gd fmla="*/ 9263 w 9266" name="TX3"/>
                <a:gd fmla="*/ 11 h 3507" name="TY3"/>
                <a:gd fmla="*/ 9263 w 9266" name="TX4"/>
                <a:gd fmla="*/ 0 h 3507" name="TY4"/>
                <a:gd fmla="*/ 8947 w 9266" name="TX6"/>
                <a:gd fmla="*/ 645 h 3507" name="TY6"/>
                <a:gd fmla="*/ 8947 w 9266" name="TX7"/>
                <a:gd fmla="*/ 645 h 3507" name="TY7"/>
                <a:gd fmla="*/ 8595 w 9266" name="TX8"/>
                <a:gd fmla="*/ 1215 h 3507" name="TY8"/>
                <a:gd fmla="*/ 8606 w 9266" name="TX9"/>
                <a:gd fmla="*/ 1204 h 3507" name="TY9"/>
                <a:gd fmla="*/ 8947 w 9266" name="TX10"/>
                <a:gd fmla="*/ 645 h 3507" name="TY10"/>
                <a:gd fmla="*/ 8595 w 9266" name="TX12"/>
                <a:gd fmla="*/ 1226 h 3507" name="TY12"/>
                <a:gd fmla="*/ 8584 w 9266" name="TX13"/>
                <a:gd fmla="*/ 1237 h 3507" name="TY13"/>
                <a:gd fmla="*/ 7401 w 9266" name="TX14"/>
                <a:gd fmla="*/ 2474 h 3507" name="TY14"/>
                <a:gd fmla="*/ 4927 w 9266" name="TX15"/>
                <a:gd fmla="*/ 3317 h 3507" name="TY15"/>
                <a:gd fmla="*/ 2946 w 9266" name="TX16"/>
                <a:gd fmla="*/ 3448 h 3507" name="TY16"/>
                <a:gd fmla="*/ 0 w 9266" name="TX17"/>
                <a:gd fmla="*/ 3186 h 3507" name="TY17"/>
                <a:gd fmla="*/ 0 w 9266" name="TX18"/>
                <a:gd fmla="*/ 3186 h 3507" name="TY18"/>
                <a:gd fmla="*/ 2267 w 9266" name="TX19"/>
                <a:gd fmla="*/ 3448 h 3507" name="TY19"/>
                <a:gd fmla="*/ 2934 w 9266" name="TX20"/>
                <a:gd fmla="*/ 3460 h 3507" name="TY20"/>
                <a:gd fmla="*/ 4916 w 9266" name="TX21"/>
                <a:gd fmla="*/ 3328 h 3507" name="TY21"/>
                <a:gd fmla="*/ 7401 w 9266" name="TX22"/>
                <a:gd fmla="*/ 2496 h 3507" name="TY22"/>
                <a:gd fmla="*/ 8595 w 9266" name="TX23"/>
                <a:gd fmla="*/ 1226 h 350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266" h="3507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9" name="도형 381"/>
            <p:cNvSpPr>
              <a:spLocks/>
            </p:cNvSpPr>
            <p:nvPr/>
          </p:nvSpPr>
          <p:spPr>
            <a:xfrm rot="0">
              <a:off x="5989320" y="1791970"/>
              <a:ext cx="2540" cy="2540"/>
            </a:xfrm>
            <a:custGeom>
              <a:gdLst>
                <a:gd fmla="*/ 23 w 26" name="TX0"/>
                <a:gd fmla="*/ 0 h 36" name="TY0"/>
                <a:gd fmla="*/ 12 w 26" name="TX1"/>
                <a:gd fmla="*/ 11 h 36" name="TY1"/>
                <a:gd fmla="*/ 4 w 26" name="TX2"/>
                <a:gd fmla="*/ 23 h 36" name="TY2"/>
                <a:gd fmla="*/ 4 w 26" name="TX3"/>
                <a:gd fmla="*/ 23 h 36" name="TY3"/>
                <a:gd fmla="*/ 12 w 26" name="TX4"/>
                <a:gd fmla="*/ 22 h 36" name="TY4"/>
                <a:gd fmla="*/ 23 w 26" name="TX5"/>
                <a:gd fmla="*/ 0 h 36" name="TY5"/>
                <a:gd fmla="*/ 4 w 26" name="TX7"/>
                <a:gd fmla="*/ 23 h 36" name="TY7"/>
                <a:gd fmla="*/ 1 w 26" name="TX8"/>
                <a:gd fmla="*/ 33 h 36" name="TY8"/>
                <a:gd fmla="*/ 4 w 26" name="TX9"/>
                <a:gd fmla="*/ 23 h 3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6" h="36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0" name="도형 382"/>
            <p:cNvSpPr>
              <a:spLocks/>
            </p:cNvSpPr>
            <p:nvPr/>
          </p:nvSpPr>
          <p:spPr>
            <a:xfrm rot="0">
              <a:off x="6003925" y="1764665"/>
              <a:ext cx="2540" cy="2540"/>
            </a:xfrm>
            <a:custGeom>
              <a:gdLst>
                <a:gd fmla="*/ 12 w 16" name="TX0"/>
                <a:gd fmla="*/ 1 h 26" name="TY0"/>
                <a:gd fmla="*/ 4 w 16" name="TX1"/>
                <a:gd fmla="*/ 12 h 26" name="TY1"/>
                <a:gd fmla="*/ 4 w 16" name="TX2"/>
                <a:gd fmla="*/ 12 h 26" name="TY2"/>
                <a:gd fmla="*/ 12 w 16" name="TX3"/>
                <a:gd fmla="*/ 1 h 26" name="TY3"/>
                <a:gd fmla="*/ 4 w 16" name="TX5"/>
                <a:gd fmla="*/ 12 h 26" name="TY5"/>
                <a:gd fmla="*/ 1 w 16" name="TX6"/>
                <a:gd fmla="*/ 12 h 26" name="TY6"/>
                <a:gd fmla="*/ 1 w 16" name="TX7"/>
                <a:gd fmla="*/ 23 h 26" name="TY7"/>
                <a:gd fmla="*/ 4 w 16" name="TX8"/>
                <a:gd fmla="*/ 12 h 2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6" h="26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1" name="도형 383"/>
            <p:cNvSpPr>
              <a:spLocks/>
            </p:cNvSpPr>
            <p:nvPr/>
          </p:nvSpPr>
          <p:spPr>
            <a:xfrm rot="0">
              <a:off x="5644515" y="1646555"/>
              <a:ext cx="393700" cy="196850"/>
            </a:xfrm>
            <a:custGeom>
              <a:gdLst>
                <a:gd fmla="*/ 17300 w 17829" name="TX0"/>
                <a:gd fmla="*/ 1347 h 8872" name="TY0"/>
                <a:gd fmla="*/ 16336 w 17829" name="TX1"/>
                <a:gd fmla="*/ 1818 h 8872" name="TY1"/>
                <a:gd fmla="*/ 17300 w 17829" name="TX2"/>
                <a:gd fmla="*/ 1347 h 8872" name="TY2"/>
                <a:gd fmla="*/ 833 w 17829" name="TX4"/>
                <a:gd fmla="*/ 1531 h 8872" name="TY4"/>
                <a:gd fmla="*/ 833 w 17829" name="TX5"/>
                <a:gd fmla="*/ 1531 h 8872" name="TY5"/>
                <a:gd fmla="*/ 2233 w 17829" name="TX6"/>
                <a:gd fmla="*/ 1931 h 8872" name="TY6"/>
                <a:gd fmla="*/ 2233 w 17829" name="TX7"/>
                <a:gd fmla="*/ 1931 h 8872" name="TY7"/>
                <a:gd fmla="*/ 833 w 17829" name="TX8"/>
                <a:gd fmla="*/ 1531 h 8872" name="TY8"/>
                <a:gd fmla="*/ 16336 w 17829" name="TX10"/>
                <a:gd fmla="*/ 1818 h 8872" name="TY10"/>
                <a:gd fmla="*/ 15833 w 17829" name="TX11"/>
                <a:gd fmla="*/ 2004 h 8872" name="TY11"/>
                <a:gd fmla="*/ 15580 w 17829" name="TX12"/>
                <a:gd fmla="*/ 2070 h 8872" name="TY12"/>
                <a:gd fmla="*/ 15318 w 17829" name="TX13"/>
                <a:gd fmla="*/ 2146 h 8872" name="TY13"/>
                <a:gd fmla="*/ 14803 w 17829" name="TX14"/>
                <a:gd fmla="*/ 2277 h 8872" name="TY14"/>
                <a:gd fmla="*/ 14278 w 17829" name="TX15"/>
                <a:gd fmla="*/ 2398 h 8872" name="TY15"/>
                <a:gd fmla="*/ 13752 w 17829" name="TX16"/>
                <a:gd fmla="*/ 2496 h 8872" name="TY16"/>
                <a:gd fmla="*/ 13215 w 17829" name="TX17"/>
                <a:gd fmla="*/ 2562 h 8872" name="TY17"/>
                <a:gd fmla="*/ 13741 w 17829" name="TX18"/>
                <a:gd fmla="*/ 2486 h 8872" name="TY18"/>
                <a:gd fmla="*/ 14278 w 17829" name="TX19"/>
                <a:gd fmla="*/ 2387 h 8872" name="TY19"/>
                <a:gd fmla="*/ 15318 w 17829" name="TX20"/>
                <a:gd fmla="*/ 2135 h 8872" name="TY20"/>
                <a:gd fmla="*/ 15570 w 17829" name="TX21"/>
                <a:gd fmla="*/ 2070 h 8872" name="TY21"/>
                <a:gd fmla="*/ 15833 w 17829" name="TX22"/>
                <a:gd fmla="*/ 1993 h 8872" name="TY22"/>
                <a:gd fmla="*/ 16336 w 17829" name="TX23"/>
                <a:gd fmla="*/ 1818 h 8872" name="TY23"/>
                <a:gd fmla="*/ 17825 w 17829" name="TX25"/>
                <a:gd fmla="*/ 0 h 8872" name="TY25"/>
                <a:gd fmla="*/ 17825 w 17829" name="TX26"/>
                <a:gd fmla="*/ 0 h 8872" name="TY26"/>
                <a:gd fmla="*/ 12734 w 17829" name="TX27"/>
                <a:gd fmla="*/ 1489 h 8872" name="TY27"/>
                <a:gd fmla="*/ 9493 w 17829" name="TX28"/>
                <a:gd fmla="*/ 1642 h 8872" name="TY28"/>
                <a:gd fmla="*/ 7052 w 17829" name="TX29"/>
                <a:gd fmla="*/ 1566 h 8872" name="TY29"/>
                <a:gd fmla="*/ 1610 w 17829" name="TX30"/>
                <a:gd fmla="*/ 865 h 8872" name="TY30"/>
                <a:gd fmla="*/ 1 w 17829" name="TX31"/>
                <a:gd fmla="*/ 263 h 8872" name="TY31"/>
                <a:gd fmla="*/ 1 w 17829" name="TX32"/>
                <a:gd fmla="*/ 263 h 8872" name="TY32"/>
                <a:gd fmla="*/ 33 w 17829" name="TX33"/>
                <a:gd fmla="*/ 427 h 8872" name="TY33"/>
                <a:gd fmla="*/ 176 w 17829" name="TX34"/>
                <a:gd fmla="*/ 1062 h 8872" name="TY34"/>
                <a:gd fmla="*/ 537 w 17829" name="TX35"/>
                <a:gd fmla="*/ 1533 h 8872" name="TY35"/>
                <a:gd fmla="*/ 1578 w 17829" name="TX36"/>
                <a:gd fmla="*/ 1839 h 8872" name="TY36"/>
                <a:gd fmla="*/ 2295 w 17829" name="TX37"/>
                <a:gd fmla="*/ 1947 h 8872" name="TY37"/>
                <a:gd fmla="*/ 2295 w 17829" name="TX38"/>
                <a:gd fmla="*/ 1947 h 8872" name="TY38"/>
                <a:gd fmla="*/ 2388 w 17829" name="TX39"/>
                <a:gd fmla="*/ 1971 h 8872" name="TY39"/>
                <a:gd fmla="*/ 5957 w 17829" name="TX40"/>
                <a:gd fmla="*/ 2518 h 8872" name="TY40"/>
                <a:gd fmla="*/ 6296 w 17829" name="TX41"/>
                <a:gd fmla="*/ 2562 h 8872" name="TY41"/>
                <a:gd fmla="*/ 6789 w 17829" name="TX42"/>
                <a:gd fmla="*/ 2606 h 8872" name="TY42"/>
                <a:gd fmla="*/ 7325 w 17829" name="TX43"/>
                <a:gd fmla="*/ 2628 h 8872" name="TY43"/>
                <a:gd fmla="*/ 7456 w 17829" name="TX44"/>
                <a:gd fmla="*/ 2639 h 8872" name="TY44"/>
                <a:gd fmla="*/ 7588 w 17829" name="TX45"/>
                <a:gd fmla="*/ 2639 h 8872" name="TY45"/>
                <a:gd fmla="*/ 7862 w 17829" name="TX46"/>
                <a:gd fmla="*/ 2650 h 8872" name="TY46"/>
                <a:gd fmla="*/ 8935 w 17829" name="TX47"/>
                <a:gd fmla="*/ 2672 h 8872" name="TY47"/>
                <a:gd fmla="*/ 10336 w 17829" name="TX48"/>
                <a:gd fmla="*/ 2683 h 8872" name="TY48"/>
                <a:gd fmla="*/ 11070 w 17829" name="TX49"/>
                <a:gd fmla="*/ 2672 h 8872" name="TY49"/>
                <a:gd fmla="*/ 13215 w 17829" name="TX50"/>
                <a:gd fmla="*/ 2562 h 8872" name="TY50"/>
                <a:gd fmla="*/ 13215 w 17829" name="TX51"/>
                <a:gd fmla="*/ 2562 h 8872" name="TY51"/>
                <a:gd fmla="*/ 11081 w 17829" name="TX52"/>
                <a:gd fmla="*/ 2683 h 8872" name="TY52"/>
                <a:gd fmla="*/ 10271 w 17829" name="TX53"/>
                <a:gd fmla="*/ 2693 h 8872" name="TY53"/>
                <a:gd fmla="*/ 8935 w 17829" name="TX54"/>
                <a:gd fmla="*/ 2683 h 8872" name="TY54"/>
                <a:gd fmla="*/ 7862 w 17829" name="TX55"/>
                <a:gd fmla="*/ 2661 h 8872" name="TY55"/>
                <a:gd fmla="*/ 7588 w 17829" name="TX56"/>
                <a:gd fmla="*/ 2650 h 8872" name="TY56"/>
                <a:gd fmla="*/ 7456 w 17829" name="TX57"/>
                <a:gd fmla="*/ 2650 h 8872" name="TY57"/>
                <a:gd fmla="*/ 7325 w 17829" name="TX58"/>
                <a:gd fmla="*/ 2639 h 8872" name="TY58"/>
                <a:gd fmla="*/ 6789 w 17829" name="TX59"/>
                <a:gd fmla="*/ 2617 h 8872" name="TY59"/>
                <a:gd fmla="*/ 6439 w 17829" name="TX60"/>
                <a:gd fmla="*/ 2584 h 8872" name="TY60"/>
                <a:gd fmla="*/ 6439 w 17829" name="TX61"/>
                <a:gd fmla="*/ 2584 h 8872" name="TY61"/>
                <a:gd fmla="*/ 7774 w 17829" name="TX62"/>
                <a:gd fmla="*/ 2880 h 8872" name="TY62"/>
                <a:gd fmla="*/ 8169 w 17829" name="TX63"/>
                <a:gd fmla="*/ 3296 h 8872" name="TY63"/>
                <a:gd fmla="*/ 7938 w 17829" name="TX64"/>
                <a:gd fmla="*/ 3526 h 8872" name="TY64"/>
                <a:gd fmla="*/ 7315 w 17829" name="TX65"/>
                <a:gd fmla="*/ 4719 h 8872" name="TY65"/>
                <a:gd fmla="*/ 8004 w 17829" name="TX66"/>
                <a:gd fmla="*/ 5869 h 8872" name="TY66"/>
                <a:gd fmla="*/ 9778 w 17829" name="TX67"/>
                <a:gd fmla="*/ 6668 h 8872" name="TY67"/>
                <a:gd fmla="*/ 9833 w 17829" name="TX68"/>
                <a:gd fmla="*/ 6854 h 8872" name="TY68"/>
                <a:gd fmla="*/ 9679 w 17829" name="TX69"/>
                <a:gd fmla="*/ 6942 h 8872" name="TY69"/>
                <a:gd fmla="*/ 9066 w 17829" name="TX70"/>
                <a:gd fmla="*/ 7150 h 8872" name="TY70"/>
                <a:gd fmla="*/ 8825 w 17829" name="TX71"/>
                <a:gd fmla="*/ 7708 h 8872" name="TY71"/>
                <a:gd fmla="*/ 8847 w 17829" name="TX72"/>
                <a:gd fmla="*/ 7730 h 8872" name="TY72"/>
                <a:gd fmla="*/ 9274 w 17829" name="TX73"/>
                <a:gd fmla="*/ 7752 h 8872" name="TY73"/>
                <a:gd fmla="*/ 9799 w 17829" name="TX74"/>
                <a:gd fmla="*/ 7763 h 8872" name="TY74"/>
                <a:gd fmla="*/ 12110 w 17829" name="TX75"/>
                <a:gd fmla="*/ 7598 h 8872" name="TY75"/>
                <a:gd fmla="*/ 13512 w 17829" name="TX76"/>
                <a:gd fmla="*/ 7336 h 8872" name="TY76"/>
                <a:gd fmla="*/ 14880 w 17829" name="TX77"/>
                <a:gd fmla="*/ 6942 h 8872" name="TY77"/>
                <a:gd fmla="*/ 14880 w 17829" name="TX78"/>
                <a:gd fmla="*/ 6942 h 8872" name="TY78"/>
                <a:gd fmla="*/ 13512 w 17829" name="TX79"/>
                <a:gd fmla="*/ 7347 h 8872" name="TY79"/>
                <a:gd fmla="*/ 12121 w 17829" name="TX80"/>
                <a:gd fmla="*/ 7610 h 8872" name="TY80"/>
                <a:gd fmla="*/ 9767 w 17829" name="TX81"/>
                <a:gd fmla="*/ 7774 h 8872" name="TY81"/>
                <a:gd fmla="*/ 9274 w 17829" name="TX82"/>
                <a:gd fmla="*/ 7763 h 8872" name="TY82"/>
                <a:gd fmla="*/ 8847 w 17829" name="TX83"/>
                <a:gd fmla="*/ 7752 h 8872" name="TY83"/>
                <a:gd fmla="*/ 9066 w 17829" name="TX84"/>
                <a:gd fmla="*/ 7982 h 8872" name="TY84"/>
                <a:gd fmla="*/ 9143 w 17829" name="TX85"/>
                <a:gd fmla="*/ 8321 h 8872" name="TY85"/>
                <a:gd fmla="*/ 8880 w 17829" name="TX86"/>
                <a:gd fmla="*/ 8442 h 8872" name="TY86"/>
                <a:gd fmla="*/ 7106 w 17829" name="TX87"/>
                <a:gd fmla="*/ 8551 h 8872" name="TY87"/>
                <a:gd fmla="*/ 7019 w 17829" name="TX88"/>
                <a:gd fmla="*/ 8551 h 8872" name="TY88"/>
                <a:gd fmla="*/ 7106 w 17829" name="TX89"/>
                <a:gd fmla="*/ 8606 h 8872" name="TY89"/>
                <a:gd fmla="*/ 10052 w 17829" name="TX90"/>
                <a:gd fmla="*/ 8868 h 8872" name="TY90"/>
                <a:gd fmla="*/ 12033 w 17829" name="TX91"/>
                <a:gd fmla="*/ 8737 h 8872" name="TY91"/>
                <a:gd fmla="*/ 14507 w 17829" name="TX92"/>
                <a:gd fmla="*/ 7894 h 8872" name="TY92"/>
                <a:gd fmla="*/ 15690 w 17829" name="TX93"/>
                <a:gd fmla="*/ 6657 h 8872" name="TY93"/>
                <a:gd fmla="*/ 15701 w 17829" name="TX94"/>
                <a:gd fmla="*/ 6635 h 8872" name="TY94"/>
                <a:gd fmla="*/ 16369 w 17829" name="TX95"/>
                <a:gd fmla="*/ 5431 h 8872" name="TY95"/>
                <a:gd fmla="*/ 16380 w 17829" name="TX96"/>
                <a:gd fmla="*/ 5409 h 8872" name="TY96"/>
                <a:gd fmla="*/ 16675 w 17829" name="TX97"/>
                <a:gd fmla="*/ 4642 h 8872" name="TY97"/>
                <a:gd fmla="*/ 17825 w 17829" name="TX98"/>
                <a:gd fmla="*/ 0 h 8872" name="TY9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</a:cxnLst>
              <a:rect l="l" t="t" r="r" b="b"/>
              <a:pathLst>
                <a:path w="17829" h="8872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2" name="도형 384"/>
            <p:cNvSpPr>
              <a:spLocks/>
            </p:cNvSpPr>
            <p:nvPr/>
          </p:nvSpPr>
          <p:spPr>
            <a:xfrm rot="0">
              <a:off x="5746115" y="1458595"/>
              <a:ext cx="140970" cy="119380"/>
            </a:xfrm>
            <a:custGeom>
              <a:gdLst>
                <a:gd fmla="*/ 4125 w 6332" name="TX0"/>
                <a:gd fmla="*/ 0 h 5327" name="TY0"/>
                <a:gd fmla="*/ 4095 w 6332" name="TX1"/>
                <a:gd fmla="*/ 1 h 5327" name="TY1"/>
                <a:gd fmla="*/ 3646 w 6332" name="TX2"/>
                <a:gd fmla="*/ 89 h 5327" name="TY2"/>
                <a:gd fmla="*/ 3263 w 6332" name="TX3"/>
                <a:gd fmla="*/ 12 h 5327" name="TY3"/>
                <a:gd fmla="*/ 3198 w 6332" name="TX4"/>
                <a:gd fmla="*/ 6 h 5327" name="TY4"/>
                <a:gd fmla="*/ 2835 w 6332" name="TX5"/>
                <a:gd fmla="*/ 220 h 5327" name="TY5"/>
                <a:gd fmla="*/ 2638 w 6332" name="TX6"/>
                <a:gd fmla="*/ 396 h 5327" name="TY6"/>
                <a:gd fmla="*/ 2611 w 6332" name="TX7"/>
                <a:gd fmla="*/ 398 h 5327" name="TY7"/>
                <a:gd fmla="*/ 2431 w 6332" name="TX8"/>
                <a:gd fmla="*/ 362 h 5327" name="TY8"/>
                <a:gd fmla="*/ 2371 w 6332" name="TX9"/>
                <a:gd fmla="*/ 358 h 5327" name="TY9"/>
                <a:gd fmla="*/ 2003 w 6332" name="TX10"/>
                <a:gd fmla="*/ 505 h 5327" name="TY10"/>
                <a:gd fmla="*/ 1697 w 6332" name="TX11"/>
                <a:gd fmla="*/ 855 h 5327" name="TY11"/>
                <a:gd fmla="*/ 1489 w 6332" name="TX12"/>
                <a:gd fmla="*/ 778 h 5327" name="TY12"/>
                <a:gd fmla="*/ 1292 w 6332" name="TX13"/>
                <a:gd fmla="*/ 834 h 5327" name="TY13"/>
                <a:gd fmla="*/ 996 w 6332" name="TX14"/>
                <a:gd fmla="*/ 1140 h 5327" name="TY14"/>
                <a:gd fmla="*/ 855 w 6332" name="TX15"/>
                <a:gd fmla="*/ 1083 h 5327" name="TY15"/>
                <a:gd fmla="*/ 569 w 6332" name="TX16"/>
                <a:gd fmla="*/ 1260 h 5327" name="TY16"/>
                <a:gd fmla="*/ 317 w 6332" name="TX17"/>
                <a:gd fmla="*/ 2147 h 5327" name="TY17"/>
                <a:gd fmla="*/ 54 w 6332" name="TX18"/>
                <a:gd fmla="*/ 3209 h 5327" name="TY18"/>
                <a:gd fmla="*/ 11 w 6332" name="TX19"/>
                <a:gd fmla="*/ 3527 h 5327" name="TY19"/>
                <a:gd fmla="*/ 339 w 6332" name="TX20"/>
                <a:gd fmla="*/ 4052 h 5327" name="TY20"/>
                <a:gd fmla="*/ 1051 w 6332" name="TX21"/>
                <a:gd fmla="*/ 4797 h 5327" name="TY21"/>
                <a:gd fmla="*/ 1117 w 6332" name="TX22"/>
                <a:gd fmla="*/ 4490 h 5327" name="TY22"/>
                <a:gd fmla="*/ 942 w 6332" name="TX23"/>
                <a:gd fmla="*/ 4019 h 5327" name="TY23"/>
                <a:gd fmla="*/ 701 w 6332" name="TX24"/>
                <a:gd fmla="*/ 3527 h 5327" name="TY24"/>
                <a:gd fmla="*/ 930 w 6332" name="TX25"/>
                <a:gd fmla="*/ 2202 h 5327" name="TY25"/>
                <a:gd fmla="*/ 1434 w 6332" name="TX26"/>
                <a:gd fmla="*/ 4315 h 5327" name="TY26"/>
                <a:gd fmla="*/ 1949 w 6332" name="TX27"/>
                <a:gd fmla="*/ 4950 h 5327" name="TY27"/>
                <a:gd fmla="*/ 2102 w 6332" name="TX28"/>
                <a:gd fmla="*/ 5147 h 5327" name="TY28"/>
                <a:gd fmla="*/ 2259 w 6332" name="TX29"/>
                <a:gd fmla="*/ 5204 h 5327" name="TY29"/>
                <a:gd fmla="*/ 2321 w 6332" name="TX30"/>
                <a:gd fmla="*/ 5191 h 5327" name="TY30"/>
                <a:gd fmla="*/ 2397 w 6332" name="TX31"/>
                <a:gd fmla="*/ 4841 h 5327" name="TY31"/>
                <a:gd fmla="*/ 1905 w 6332" name="TX32"/>
                <a:gd fmla="*/ 3965 h 5327" name="TY32"/>
                <a:gd fmla="*/ 1719 w 6332" name="TX33"/>
                <a:gd fmla="*/ 3012 h 5327" name="TY33"/>
                <a:gd fmla="*/ 1730 w 6332" name="TX34"/>
                <a:gd fmla="*/ 1851 h 5327" name="TY34"/>
                <a:gd fmla="*/ 2431 w 6332" name="TX35"/>
                <a:gd fmla="*/ 4720 h 5327" name="TY35"/>
                <a:gd fmla="*/ 2825 w 6332" name="TX36"/>
                <a:gd fmla="*/ 5245 h 5327" name="TY36"/>
                <a:gd fmla="*/ 2978 w 6332" name="TX37"/>
                <a:gd fmla="*/ 5323 h 5327" name="TY37"/>
                <a:gd fmla="*/ 2993 w 6332" name="TX38"/>
                <a:gd fmla="*/ 5323 h 5327" name="TY38"/>
                <a:gd fmla="*/ 3208 w 6332" name="TX39"/>
                <a:gd fmla="*/ 5104 h 5327" name="TY39"/>
                <a:gd fmla="*/ 3131 w 6332" name="TX40"/>
                <a:gd fmla="*/ 4753 h 5327" name="TY40"/>
                <a:gd fmla="*/ 2595 w 6332" name="TX41"/>
                <a:gd fmla="*/ 3012 h 5327" name="TY41"/>
                <a:gd fmla="*/ 2726 w 6332" name="TX42"/>
                <a:gd fmla="*/ 1469 h 5327" name="TY42"/>
                <a:gd fmla="*/ 3000 w 6332" name="TX43"/>
                <a:gd fmla="*/ 3756 h 5327" name="TY43"/>
                <a:gd fmla="*/ 3307 w 6332" name="TX44"/>
                <a:gd fmla="*/ 4567 h 5327" name="TY44"/>
                <a:gd fmla="*/ 3492 w 6332" name="TX45"/>
                <a:gd fmla="*/ 4742 h 5327" name="TY45"/>
                <a:gd fmla="*/ 3601 w 6332" name="TX46"/>
                <a:gd fmla="*/ 4765 h 5327" name="TY46"/>
                <a:gd fmla="*/ 3733 w 6332" name="TX47"/>
                <a:gd fmla="*/ 4720 h 5327" name="TY47"/>
                <a:gd fmla="*/ 3777 w 6332" name="TX48"/>
                <a:gd fmla="*/ 4381 h 5327" name="TY48"/>
                <a:gd fmla="*/ 3536 w 6332" name="TX49"/>
                <a:gd fmla="*/ 2914 h 5327" name="TY49"/>
                <a:gd fmla="*/ 3733 w 6332" name="TX50"/>
                <a:gd fmla="*/ 1337 h 5327" name="TY50"/>
                <a:gd fmla="*/ 3755 w 6332" name="TX51"/>
                <a:gd fmla="*/ 1271 h 5327" name="TY51"/>
                <a:gd fmla="*/ 3810 w 6332" name="TX52"/>
                <a:gd fmla="*/ 1238 h 5327" name="TY52"/>
                <a:gd fmla="*/ 4197 w 6332" name="TX53"/>
                <a:gd fmla="*/ 1172 h 5327" name="TY53"/>
                <a:gd fmla="*/ 4697 w 6332" name="TX54"/>
                <a:gd fmla="*/ 1238 h 5327" name="TY54"/>
                <a:gd fmla="*/ 4883 w 6332" name="TX55"/>
                <a:gd fmla="*/ 1304 h 5327" name="TY55"/>
                <a:gd fmla="*/ 5047 w 6332" name="TX56"/>
                <a:gd fmla="*/ 1512 h 5327" name="TY56"/>
                <a:gd fmla="*/ 5998 w 6332" name="TX57"/>
                <a:gd fmla="*/ 2355 h 5327" name="TY57"/>
                <a:gd fmla="*/ 6328 w 6332" name="TX58"/>
                <a:gd fmla="*/ 2180 h 5327" name="TY58"/>
                <a:gd fmla="*/ 6328 w 6332" name="TX59"/>
                <a:gd fmla="*/ 2180 h 5327" name="TY59"/>
                <a:gd fmla="*/ 6328 w 6332" name="TX60"/>
                <a:gd fmla="*/ 2180 h 5327" name="TY60"/>
                <a:gd fmla="*/ 5978 w 6332" name="TX61"/>
                <a:gd fmla="*/ 1688 h 5327" name="TY61"/>
                <a:gd fmla="*/ 5770 w 6332" name="TX62"/>
                <a:gd fmla="*/ 1194 h 5327" name="TY62"/>
                <a:gd fmla="*/ 5551 w 6332" name="TX63"/>
                <a:gd fmla="*/ 658 h 5327" name="TY63"/>
                <a:gd fmla="*/ 5507 w 6332" name="TX64"/>
                <a:gd fmla="*/ 593 h 5327" name="TY64"/>
                <a:gd fmla="*/ 5397 w 6332" name="TX65"/>
                <a:gd fmla="*/ 537 h 5327" name="TY65"/>
                <a:gd fmla="*/ 4445 w 6332" name="TX66"/>
                <a:gd fmla="*/ 143 h 5327" name="TY66"/>
                <a:gd fmla="*/ 4125 w 6332" name="TX67"/>
                <a:gd fmla="*/ 0 h 5327" name="TY6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</a:cxnLst>
              <a:rect l="l" t="t" r="r" b="b"/>
              <a:pathLst>
                <a:path w="6332" h="5327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3" name="도형 385"/>
            <p:cNvSpPr>
              <a:spLocks/>
            </p:cNvSpPr>
            <p:nvPr/>
          </p:nvSpPr>
          <p:spPr>
            <a:xfrm rot="0">
              <a:off x="5805805" y="1464310"/>
              <a:ext cx="10160" cy="82550"/>
            </a:xfrm>
            <a:custGeom>
              <a:gdLst>
                <a:gd fmla="*/ 230 w 376" name="TX0"/>
                <a:gd fmla="*/ 1 h 3705" name="TY0"/>
                <a:gd fmla="*/ 22 w 376" name="TX1"/>
                <a:gd fmla="*/ 493 h 3705" name="TY1"/>
                <a:gd fmla="*/ 22 w 376" name="TX2"/>
                <a:gd fmla="*/ 1030 h 3705" name="TY2"/>
                <a:gd fmla="*/ 98 w 376" name="TX3"/>
                <a:gd fmla="*/ 1566 h 3705" name="TY3"/>
                <a:gd fmla="*/ 110 w 376" name="TX4"/>
                <a:gd fmla="*/ 1840 h 3705" name="TY4"/>
                <a:gd fmla="*/ 120 w 376" name="TX5"/>
                <a:gd fmla="*/ 1971 h 3705" name="TY5"/>
                <a:gd fmla="*/ 120 w 376" name="TX6"/>
                <a:gd fmla="*/ 2103 h 3705" name="TY6"/>
                <a:gd fmla="*/ 241 w 376" name="TX7"/>
                <a:gd fmla="*/ 3186 h 3705" name="TY7"/>
                <a:gd fmla="*/ 373 w 376" name="TX8"/>
                <a:gd fmla="*/ 3701 h 3705" name="TY8"/>
                <a:gd fmla="*/ 252 w 376" name="TX9"/>
                <a:gd fmla="*/ 3176 h 3705" name="TY9"/>
                <a:gd fmla="*/ 132 w 376" name="TX10"/>
                <a:gd fmla="*/ 2103 h 3705" name="TY10"/>
                <a:gd fmla="*/ 132 w 376" name="TX11"/>
                <a:gd fmla="*/ 1971 h 3705" name="TY11"/>
                <a:gd fmla="*/ 132 w 376" name="TX12"/>
                <a:gd fmla="*/ 1840 h 3705" name="TY12"/>
                <a:gd fmla="*/ 110 w 376" name="TX13"/>
                <a:gd fmla="*/ 1566 h 3705" name="TY13"/>
                <a:gd fmla="*/ 33 w 376" name="TX14"/>
                <a:gd fmla="*/ 1030 h 3705" name="TY14"/>
                <a:gd fmla="*/ 33 w 376" name="TX15"/>
                <a:gd fmla="*/ 493 h 3705" name="TY15"/>
                <a:gd fmla="*/ 230 w 376" name="TX16"/>
                <a:gd fmla="*/ 1 h 370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6" h="3705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4" name="도형 386"/>
            <p:cNvSpPr>
              <a:spLocks/>
            </p:cNvSpPr>
            <p:nvPr/>
          </p:nvSpPr>
          <p:spPr>
            <a:xfrm rot="0">
              <a:off x="5784215" y="1475105"/>
              <a:ext cx="1270" cy="3810"/>
            </a:xfrm>
            <a:custGeom>
              <a:gdLst>
                <a:gd fmla="*/ 0 w 14" name="TX0"/>
                <a:gd fmla="*/ 0 h 102" name="TY0"/>
                <a:gd fmla="*/ 0 w 14" name="TX1"/>
                <a:gd fmla="*/ 98 h 102" name="TY1"/>
                <a:gd fmla="*/ 11 w 14" name="TX2"/>
                <a:gd fmla="*/ 98 h 102" name="TY2"/>
                <a:gd fmla="*/ 0 w 14" name="TX3"/>
                <a:gd fmla="*/ 0 h 10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102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5" name="도형 387"/>
            <p:cNvSpPr>
              <a:spLocks/>
            </p:cNvSpPr>
            <p:nvPr/>
          </p:nvSpPr>
          <p:spPr>
            <a:xfrm rot="0">
              <a:off x="5786755" y="1509395"/>
              <a:ext cx="6350" cy="34290"/>
            </a:xfrm>
            <a:custGeom>
              <a:gdLst>
                <a:gd fmla="*/ 0 w 256" name="TX0"/>
                <a:gd fmla="*/ 0 h 1471" name="TY0"/>
                <a:gd fmla="*/ 0 w 256" name="TX1"/>
                <a:gd fmla="*/ 0 h 1471" name="TY1"/>
                <a:gd fmla="*/ 44 w 256" name="TX2"/>
                <a:gd fmla="*/ 351 h 1471" name="TY2"/>
                <a:gd fmla="*/ 209 w 256" name="TX3"/>
                <a:gd fmla="*/ 1314 h 1471" name="TY3"/>
                <a:gd fmla="*/ 252 w 256" name="TX4"/>
                <a:gd fmla="*/ 1467 h 1471" name="TY4"/>
                <a:gd fmla="*/ 219 w 256" name="TX5"/>
                <a:gd fmla="*/ 1304 h 1471" name="TY5"/>
                <a:gd fmla="*/ 55 w 256" name="TX6"/>
                <a:gd fmla="*/ 351 h 1471" name="TY6"/>
                <a:gd fmla="*/ 44 w 256" name="TX7"/>
                <a:gd fmla="*/ 274 h 1471" name="TY7"/>
                <a:gd fmla="*/ 0 w 256" name="TX8"/>
                <a:gd fmla="*/ 0 h 147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56" h="1471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6" name="도형 388"/>
            <p:cNvSpPr>
              <a:spLocks/>
            </p:cNvSpPr>
            <p:nvPr/>
          </p:nvSpPr>
          <p:spPr>
            <a:xfrm rot="0">
              <a:off x="5791835" y="1541780"/>
              <a:ext cx="1270" cy="2540"/>
            </a:xfrm>
            <a:custGeom>
              <a:gdLst>
                <a:gd fmla="*/ 0 w 14" name="TX0"/>
                <a:gd fmla="*/ 0 h 15" name="TY0"/>
                <a:gd fmla="*/ 0 w 14" name="TX1"/>
                <a:gd fmla="*/ 12 h 15" name="TY1"/>
                <a:gd fmla="*/ 11 w 14" name="TX2"/>
                <a:gd fmla="*/ 12 h 15" name="TY2"/>
                <a:gd fmla="*/ 0 w 14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15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7" name="도형 389"/>
            <p:cNvSpPr>
              <a:spLocks/>
            </p:cNvSpPr>
            <p:nvPr/>
          </p:nvSpPr>
          <p:spPr>
            <a:xfrm rot="0">
              <a:off x="5791835" y="1542415"/>
              <a:ext cx="5080" cy="12700"/>
            </a:xfrm>
            <a:custGeom>
              <a:gdLst>
                <a:gd fmla="*/ 0 w 179" name="TX0"/>
                <a:gd fmla="*/ 1 h 518" name="TY0"/>
                <a:gd fmla="*/ 88 w 179" name="TX1"/>
                <a:gd fmla="*/ 296 h 518" name="TY1"/>
                <a:gd fmla="*/ 176 w 179" name="TX2"/>
                <a:gd fmla="*/ 515 h 518" name="TY2"/>
                <a:gd fmla="*/ 142 w 179" name="TX3"/>
                <a:gd fmla="*/ 417 h 518" name="TY3"/>
                <a:gd fmla="*/ 99 w 179" name="TX4"/>
                <a:gd fmla="*/ 296 h 518" name="TY4"/>
                <a:gd fmla="*/ 11 w 179" name="TX5"/>
                <a:gd fmla="*/ 1 h 51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79" h="518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8" name="도형 390"/>
            <p:cNvSpPr>
              <a:spLocks/>
            </p:cNvSpPr>
            <p:nvPr/>
          </p:nvSpPr>
          <p:spPr>
            <a:xfrm rot="0">
              <a:off x="5795010" y="1553845"/>
              <a:ext cx="2540" cy="2540"/>
            </a:xfrm>
            <a:custGeom>
              <a:gdLst>
                <a:gd fmla="*/ 1 w 26" name="TX0"/>
                <a:gd fmla="*/ 1 h 60" name="TY0"/>
                <a:gd fmla="*/ 1 w 26" name="TX1"/>
                <a:gd fmla="*/ 1 h 60" name="TY1"/>
                <a:gd fmla="*/ 23 w 26" name="TX2"/>
                <a:gd fmla="*/ 56 h 60" name="TY2"/>
                <a:gd fmla="*/ 1 w 26" name="TX3"/>
                <a:gd fmla="*/ 1 h 6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60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9" name="도형 391"/>
            <p:cNvSpPr>
              <a:spLocks/>
            </p:cNvSpPr>
            <p:nvPr/>
          </p:nvSpPr>
          <p:spPr>
            <a:xfrm rot="0">
              <a:off x="5784215" y="1477010"/>
              <a:ext cx="15240" cy="82550"/>
            </a:xfrm>
            <a:custGeom>
              <a:gdLst>
                <a:gd fmla="*/ 0 w 639" name="TX0"/>
                <a:gd fmla="*/ 0 h 3716" name="TY0"/>
                <a:gd fmla="*/ 22 w 639" name="TX1"/>
                <a:gd fmla="*/ 384 h 3716" name="TY1"/>
                <a:gd fmla="*/ 54 w 639" name="TX2"/>
                <a:gd fmla="*/ 876 h 3716" name="TY2"/>
                <a:gd fmla="*/ 98 w 639" name="TX3"/>
                <a:gd fmla="*/ 1489 h 3716" name="TY3"/>
                <a:gd fmla="*/ 139 w 639" name="TX4"/>
                <a:gd fmla="*/ 1736 h 3716" name="TY4"/>
                <a:gd fmla="*/ 139 w 639" name="TX5"/>
                <a:gd fmla="*/ 1736 h 3716" name="TY5"/>
                <a:gd fmla="*/ 66 w 639" name="TX6"/>
                <a:gd fmla="*/ 876 h 3716" name="TY6"/>
                <a:gd fmla="*/ 33 w 639" name="TX7"/>
                <a:gd fmla="*/ 384 h 3716" name="TY7"/>
                <a:gd fmla="*/ 11 w 639" name="TX8"/>
                <a:gd fmla="*/ 0 h 3716" name="TY8"/>
                <a:gd fmla="*/ 139 w 639" name="TX10"/>
                <a:gd fmla="*/ 1736 h 3716" name="TY10"/>
                <a:gd fmla="*/ 142 w 639" name="TX11"/>
                <a:gd fmla="*/ 1763 h 3716" name="TY11"/>
                <a:gd fmla="*/ 139 w 639" name="TX12"/>
                <a:gd fmla="*/ 1736 h 3716" name="TY12"/>
                <a:gd fmla="*/ 492 w 639" name="TX14"/>
                <a:gd fmla="*/ 3384 h 3716" name="TY14"/>
                <a:gd fmla="*/ 526 w 639" name="TX15"/>
                <a:gd fmla="*/ 3482 h 3716" name="TY15"/>
                <a:gd fmla="*/ 548 w 639" name="TX16"/>
                <a:gd fmla="*/ 3537 h 3716" name="TY16"/>
                <a:gd fmla="*/ 635 w 639" name="TX17"/>
                <a:gd fmla="*/ 3712 h 3716" name="TY17"/>
                <a:gd fmla="*/ 492 w 639" name="TX18"/>
                <a:gd fmla="*/ 3384 h 371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639" h="3716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0" name="도형 392"/>
            <p:cNvSpPr>
              <a:spLocks/>
            </p:cNvSpPr>
            <p:nvPr/>
          </p:nvSpPr>
          <p:spPr>
            <a:xfrm rot="0">
              <a:off x="5766435" y="1508125"/>
              <a:ext cx="2540" cy="12700"/>
            </a:xfrm>
            <a:custGeom>
              <a:gdLst>
                <a:gd fmla="*/ 12 w 59" name="TX0"/>
                <a:gd fmla="*/ 1 h 519" name="TY0"/>
                <a:gd fmla="*/ 0 w 59" name="TX1"/>
                <a:gd fmla="*/ 33 h 519" name="TY1"/>
                <a:gd fmla="*/ 22 w 59" name="TX2"/>
                <a:gd fmla="*/ 286 h 519" name="TY2"/>
                <a:gd fmla="*/ 56 w 59" name="TX3"/>
                <a:gd fmla="*/ 515 h 519" name="TY3"/>
                <a:gd fmla="*/ 44 w 59" name="TX4"/>
                <a:gd fmla="*/ 340 h 519" name="TY4"/>
                <a:gd fmla="*/ 34 w 59" name="TX5"/>
                <a:gd fmla="*/ 286 h 519" name="TY5"/>
                <a:gd fmla="*/ 12 w 59" name="TX6"/>
                <a:gd fmla="*/ 1 h 519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59" h="519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1" name="도형 393"/>
            <p:cNvSpPr>
              <a:spLocks/>
            </p:cNvSpPr>
            <p:nvPr/>
          </p:nvSpPr>
          <p:spPr>
            <a:xfrm rot="0">
              <a:off x="5765800" y="1482725"/>
              <a:ext cx="10160" cy="64770"/>
            </a:xfrm>
            <a:custGeom>
              <a:gdLst>
                <a:gd fmla="*/ 154 w 376" name="TX0"/>
                <a:gd fmla="*/ 0 h 2894" name="TY0"/>
                <a:gd fmla="*/ 44 w 376" name="TX1"/>
                <a:gd fmla="*/ 350 h 2894" name="TY1"/>
                <a:gd fmla="*/ 1 w 376" name="TX2"/>
                <a:gd fmla="*/ 723 h 2894" name="TY2"/>
                <a:gd fmla="*/ 22 w 376" name="TX3"/>
                <a:gd fmla="*/ 1204 h 2894" name="TY3"/>
                <a:gd fmla="*/ 34 w 376" name="TX4"/>
                <a:gd fmla="*/ 1172 h 2894" name="TY4"/>
                <a:gd fmla="*/ 12 w 376" name="TX5"/>
                <a:gd fmla="*/ 723 h 2894" name="TY5"/>
                <a:gd fmla="*/ 56 w 376" name="TX6"/>
                <a:gd fmla="*/ 350 h 2894" name="TY6"/>
                <a:gd fmla="*/ 154 w 376" name="TX7"/>
                <a:gd fmla="*/ 0 h 2894" name="TY7"/>
                <a:gd fmla="*/ 66 w 376" name="TX9"/>
                <a:gd fmla="*/ 1511 h 2894" name="TY9"/>
                <a:gd fmla="*/ 78 w 376" name="TX10"/>
                <a:gd fmla="*/ 1686 h 2894" name="TY10"/>
                <a:gd fmla="*/ 187 w 376" name="TX11"/>
                <a:gd fmla="*/ 2179 h 2894" name="TY11"/>
                <a:gd fmla="*/ 275 w 376" name="TX12"/>
                <a:gd fmla="*/ 2530 h 2894" name="TY12"/>
                <a:gd fmla="*/ 373 w 376" name="TX13"/>
                <a:gd fmla="*/ 2890 h 2894" name="TY13"/>
                <a:gd fmla="*/ 285 w 376" name="TX14"/>
                <a:gd fmla="*/ 2530 h 2894" name="TY14"/>
                <a:gd fmla="*/ 198 w 376" name="TX15"/>
                <a:gd fmla="*/ 2179 h 2894" name="TY15"/>
                <a:gd fmla="*/ 66 w 376" name="TX16"/>
                <a:gd fmla="*/ 1511 h 289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6" h="2894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2" name="도형 394"/>
            <p:cNvSpPr>
              <a:spLocks/>
            </p:cNvSpPr>
            <p:nvPr/>
          </p:nvSpPr>
          <p:spPr>
            <a:xfrm rot="0">
              <a:off x="6279515" y="1601470"/>
              <a:ext cx="138430" cy="250190"/>
            </a:xfrm>
            <a:custGeom>
              <a:gdLst>
                <a:gd fmla="*/ 2694 w 6223" name="TX0"/>
                <a:gd fmla="*/ 0 h 11303" name="TY0"/>
                <a:gd fmla="*/ 89 w 6223" name="TX1"/>
                <a:gd fmla="*/ 5726 h 11303" name="TY1"/>
                <a:gd fmla="*/ 23 w 6223" name="TX2"/>
                <a:gd fmla="*/ 6186 h 11303" name="TY2"/>
                <a:gd fmla="*/ 297 w 6223" name="TX3"/>
                <a:gd fmla="*/ 6733 h 11303" name="TY3"/>
                <a:gd fmla="*/ 2388 w 6223" name="TX4"/>
                <a:gd fmla="*/ 8091 h 11303" name="TY4"/>
                <a:gd fmla="*/ 2706 w 6223" name="TX5"/>
                <a:gd fmla="*/ 8310 h 11303" name="TY5"/>
                <a:gd fmla="*/ 2848 w 6223" name="TX6"/>
                <a:gd fmla="*/ 8671 h 11303" name="TY6"/>
                <a:gd fmla="*/ 2957 w 6223" name="TX7"/>
                <a:gd fmla="*/ 9022 h 11303" name="TY7"/>
                <a:gd fmla="*/ 3406 w 6223" name="TX8"/>
                <a:gd fmla="*/ 9843 h 11303" name="TY8"/>
                <a:gd fmla="*/ 4720 w 6223" name="TX9"/>
                <a:gd fmla="*/ 11299 h 11303" name="TY9"/>
                <a:gd fmla="*/ 4107 w 6223" name="TX10"/>
                <a:gd fmla="*/ 10040 h 11303" name="TY10"/>
                <a:gd fmla="*/ 4107 w 6223" name="TX11"/>
                <a:gd fmla="*/ 10040 h 11303" name="TY11"/>
                <a:gd fmla="*/ 5487 w 6223" name="TX12"/>
                <a:gd fmla="*/ 11156 h 11303" name="TY12"/>
                <a:gd fmla="*/ 5533 w 6223" name="TX13"/>
                <a:gd fmla="*/ 11172 h 11303" name="TY13"/>
                <a:gd fmla="*/ 5552 w 6223" name="TX14"/>
                <a:gd fmla="*/ 11168 h 11303" name="TY14"/>
                <a:gd fmla="*/ 5585 w 6223" name="TX15"/>
                <a:gd fmla="*/ 11102 h 11303" name="TY15"/>
                <a:gd fmla="*/ 5377 w 6223" name="TX16"/>
                <a:gd fmla="*/ 10708 h 11303" name="TY16"/>
                <a:gd fmla="*/ 4424 w 6223" name="TX17"/>
                <a:gd fmla="*/ 9613 h 11303" name="TY17"/>
                <a:gd fmla="*/ 4424 w 6223" name="TX18"/>
                <a:gd fmla="*/ 9613 h 11303" name="TY18"/>
                <a:gd fmla="*/ 5224 w 6223" name="TX19"/>
                <a:gd fmla="*/ 10248 h 11303" name="TY19"/>
                <a:gd fmla="*/ 5913 w 6223" name="TX20"/>
                <a:gd fmla="*/ 10937 h 11303" name="TY20"/>
                <a:gd fmla="*/ 5986 w 6223" name="TX21"/>
                <a:gd fmla="*/ 10951 h 11303" name="TY21"/>
                <a:gd fmla="*/ 6078 w 6223" name="TX22"/>
                <a:gd fmla="*/ 10905 h 11303" name="TY22"/>
                <a:gd fmla="*/ 6067 w 6223" name="TX23"/>
                <a:gd fmla="*/ 10806 h 11303" name="TY23"/>
                <a:gd fmla="*/ 4895 w 6223" name="TX24"/>
                <a:gd fmla="*/ 9306 h 11303" name="TY24"/>
                <a:gd fmla="*/ 4884 w 6223" name="TX25"/>
                <a:gd fmla="*/ 9285 h 11303" name="TY25"/>
                <a:gd fmla="*/ 4921 w 6223" name="TX26"/>
                <a:gd fmla="*/ 9258 h 11303" name="TY26"/>
                <a:gd fmla="*/ 4972 w 6223" name="TX27"/>
                <a:gd fmla="*/ 9273 h 11303" name="TY27"/>
                <a:gd fmla="*/ 6023 w 6223" name="TX28"/>
                <a:gd fmla="*/ 10336 h 11303" name="TY28"/>
                <a:gd fmla="*/ 6088 w 6223" name="TX29"/>
                <a:gd fmla="*/ 10401 h 11303" name="TY29"/>
                <a:gd fmla="*/ 6119 w 6223" name="TX30"/>
                <a:gd fmla="*/ 10408 h 11303" name="TY30"/>
                <a:gd fmla="*/ 6132 w 6223" name="TX31"/>
                <a:gd fmla="*/ 10083 h 11303" name="TY31"/>
                <a:gd fmla="*/ 5859 w 6223" name="TX32"/>
                <a:gd fmla="*/ 9558 h 11303" name="TY32"/>
                <a:gd fmla="*/ 5059 w 6223" name="TX33"/>
                <a:gd fmla="*/ 8529 h 11303" name="TY33"/>
                <a:gd fmla="*/ 5059 w 6223" name="TX34"/>
                <a:gd fmla="*/ 8529 h 11303" name="TY34"/>
                <a:gd fmla="*/ 5443 w 6223" name="TX35"/>
                <a:gd fmla="*/ 8813 h 11303" name="TY35"/>
                <a:gd fmla="*/ 5786 w 6223" name="TX36"/>
                <a:gd fmla="*/ 8961 h 11303" name="TY36"/>
                <a:gd fmla="*/ 5903 w 6223" name="TX37"/>
                <a:gd fmla="*/ 8934 h 11303" name="TY37"/>
                <a:gd fmla="*/ 5935 w 6223" name="TX38"/>
                <a:gd fmla="*/ 8890 h 11303" name="TY38"/>
                <a:gd fmla="*/ 5925 w 6223" name="TX39"/>
                <a:gd fmla="*/ 8869 h 11303" name="TY39"/>
                <a:gd fmla="*/ 5312 w 6223" name="TX40"/>
                <a:gd fmla="*/ 8200 h 11303" name="TY40"/>
                <a:gd fmla="*/ 4643 w 6223" name="TX41"/>
                <a:gd fmla="*/ 7740 h 11303" name="TY41"/>
                <a:gd fmla="*/ 4173 w 6223" name="TX42"/>
                <a:gd fmla="*/ 7664 h 11303" name="TY42"/>
                <a:gd fmla="*/ 3220 w 6223" name="TX43"/>
                <a:gd fmla="*/ 6974 h 11303" name="TY43"/>
                <a:gd fmla="*/ 2081 w 6223" name="TX44"/>
                <a:gd fmla="*/ 5803 h 11303" name="TY44"/>
                <a:gd fmla="*/ 1983 w 6223" name="TX45"/>
                <a:gd fmla="*/ 5638 h 11303" name="TY45"/>
                <a:gd fmla="*/ 2027 w 6223" name="TX46"/>
                <a:gd fmla="*/ 5496 h 11303" name="TY46"/>
                <a:gd fmla="*/ 4161 w 6223" name="TX47"/>
                <a:gd fmla="*/ 1281 h 11303" name="TY47"/>
                <a:gd fmla="*/ 4195 w 6223" name="TX48"/>
                <a:gd fmla="*/ 1171 h 11303" name="TY48"/>
                <a:gd fmla="*/ 2694 w 6223" name="TX49"/>
                <a:gd fmla="*/ 0 h 11303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6223" h="11303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3" name="도형 395"/>
            <p:cNvSpPr>
              <a:spLocks/>
            </p:cNvSpPr>
            <p:nvPr/>
          </p:nvSpPr>
          <p:spPr>
            <a:xfrm rot="0">
              <a:off x="6397625" y="1793875"/>
              <a:ext cx="2540" cy="2540"/>
            </a:xfrm>
            <a:custGeom>
              <a:gdLst>
                <a:gd fmla="*/ 0 w 69" name="TX0"/>
                <a:gd fmla="*/ 0 h 58" name="TY0"/>
                <a:gd fmla="*/ 11 w 69" name="TX1"/>
                <a:gd fmla="*/ 11 h 58" name="TY1"/>
                <a:gd fmla="*/ 15 w 69" name="TX2"/>
                <a:gd fmla="*/ 15 h 58" name="TY2"/>
                <a:gd fmla="*/ 15 w 69" name="TX3"/>
                <a:gd fmla="*/ 15 h 58" name="TY3"/>
                <a:gd fmla="*/ 0 w 69" name="TX4"/>
                <a:gd fmla="*/ 0 h 58" name="TY4"/>
                <a:gd fmla="*/ 15 w 69" name="TX6"/>
                <a:gd fmla="*/ 15 h 58" name="TY6"/>
                <a:gd fmla="*/ 66 w 69" name="TX7"/>
                <a:gd fmla="*/ 54 h 58" name="TY7"/>
                <a:gd fmla="*/ 15 w 69" name="TX8"/>
                <a:gd fmla="*/ 15 h 5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9" h="58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4" name="도형 396"/>
            <p:cNvSpPr>
              <a:spLocks/>
            </p:cNvSpPr>
            <p:nvPr/>
          </p:nvSpPr>
          <p:spPr>
            <a:xfrm rot="0">
              <a:off x="6391275" y="1789430"/>
              <a:ext cx="7620" cy="6350"/>
            </a:xfrm>
            <a:custGeom>
              <a:gdLst>
                <a:gd fmla="*/ 0 w 288" name="TX0"/>
                <a:gd fmla="*/ 1 h 223" name="TY0"/>
                <a:gd fmla="*/ 275 w 288" name="TX1"/>
                <a:gd fmla="*/ 213 h 223" name="TY1"/>
                <a:gd fmla="*/ 275 w 288" name="TX2"/>
                <a:gd fmla="*/ 213 h 223" name="TY2"/>
                <a:gd fmla="*/ 274 w 288" name="TX3"/>
                <a:gd fmla="*/ 209 h 223" name="TY3"/>
                <a:gd fmla="*/ 0 w 288" name="TX4"/>
                <a:gd fmla="*/ 1 h 223" name="TY4"/>
                <a:gd fmla="*/ 275 w 288" name="TX6"/>
                <a:gd fmla="*/ 213 h 223" name="TY6"/>
                <a:gd fmla="*/ 285 w 288" name="TX7"/>
                <a:gd fmla="*/ 220 h 223" name="TY7"/>
                <a:gd fmla="*/ 275 w 288" name="TX8"/>
                <a:gd fmla="*/ 213 h 223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88" h="223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5" name="도형 397"/>
            <p:cNvSpPr>
              <a:spLocks/>
            </p:cNvSpPr>
            <p:nvPr/>
          </p:nvSpPr>
          <p:spPr>
            <a:xfrm rot="0">
              <a:off x="6400165" y="1795780"/>
              <a:ext cx="6350" cy="3810"/>
            </a:xfrm>
            <a:custGeom>
              <a:gdLst>
                <a:gd fmla="*/ 0 w 245" name="TX0"/>
                <a:gd fmla="*/ 1 h 114" name="TY0"/>
                <a:gd fmla="*/ 0 w 245" name="TX1"/>
                <a:gd fmla="*/ 1 h 114" name="TY1"/>
                <a:gd fmla="*/ 241 w 245" name="TX2"/>
                <a:gd fmla="*/ 110 h 114" name="TY2"/>
                <a:gd fmla="*/ 0 w 245" name="TX3"/>
                <a:gd fmla="*/ 1 h 11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5" h="114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6" name="도형 398"/>
            <p:cNvSpPr>
              <a:spLocks/>
            </p:cNvSpPr>
            <p:nvPr/>
          </p:nvSpPr>
          <p:spPr>
            <a:xfrm rot="0">
              <a:off x="6399530" y="1795145"/>
              <a:ext cx="2540" cy="2540"/>
            </a:xfrm>
            <a:custGeom>
              <a:gdLst>
                <a:gd fmla="*/ 1 w 59" name="TX0"/>
                <a:gd fmla="*/ 0 h 37" name="TY0"/>
                <a:gd fmla="*/ 55 w 59" name="TX1"/>
                <a:gd fmla="*/ 34 h 37" name="TY1"/>
                <a:gd fmla="*/ 55 w 59" name="TX2"/>
                <a:gd fmla="*/ 34 h 37" name="TY2"/>
                <a:gd fmla="*/ 1 w 59" name="TX3"/>
                <a:gd fmla="*/ 0 h 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" h="37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7" name="도형 399"/>
            <p:cNvSpPr>
              <a:spLocks/>
            </p:cNvSpPr>
            <p:nvPr/>
          </p:nvSpPr>
          <p:spPr>
            <a:xfrm rot="0">
              <a:off x="6390005" y="1786890"/>
              <a:ext cx="21590" cy="12700"/>
            </a:xfrm>
            <a:custGeom>
              <a:gdLst>
                <a:gd fmla="*/ 77 w 902" name="TX0"/>
                <a:gd fmla="*/ 0 h 519" name="TY0"/>
                <a:gd fmla="*/ 1 w 902" name="TX1"/>
                <a:gd fmla="*/ 33 h 519" name="TY1"/>
                <a:gd fmla="*/ 77 w 902" name="TX2"/>
                <a:gd fmla="*/ 110 h 519" name="TY2"/>
                <a:gd fmla="*/ 351 w 902" name="TX3"/>
                <a:gd fmla="*/ 318 h 519" name="TY3"/>
                <a:gd fmla="*/ 417 w 902" name="TX4"/>
                <a:gd fmla="*/ 372 h 519" name="TY4"/>
                <a:gd fmla="*/ 471 w 902" name="TX5"/>
                <a:gd fmla="*/ 406 h 519" name="TY5"/>
                <a:gd fmla="*/ 712 w 902" name="TX6"/>
                <a:gd fmla="*/ 515 h 519" name="TY6"/>
                <a:gd fmla="*/ 745 w 902" name="TX7"/>
                <a:gd fmla="*/ 515 h 519" name="TY7"/>
                <a:gd fmla="*/ 899 w 902" name="TX8"/>
                <a:gd fmla="*/ 449 h 519" name="TY8"/>
                <a:gd fmla="*/ 636 w 902" name="TX9"/>
                <a:gd fmla="*/ 318 h 519" name="TY9"/>
                <a:gd fmla="*/ 405 w 902" name="TX10"/>
                <a:gd fmla="*/ 121 h 519" name="TY10"/>
                <a:gd fmla="*/ 154 w 902" name="TX11"/>
                <a:gd fmla="*/ 11 h 519" name="TY11"/>
                <a:gd fmla="*/ 77 w 902" name="TX12"/>
                <a:gd fmla="*/ 0 h 51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02" h="519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8" name="도형 400"/>
            <p:cNvSpPr>
              <a:spLocks/>
            </p:cNvSpPr>
            <p:nvPr/>
          </p:nvSpPr>
          <p:spPr>
            <a:xfrm rot="0">
              <a:off x="6413500" y="1829435"/>
              <a:ext cx="2540" cy="2540"/>
            </a:xfrm>
            <a:custGeom>
              <a:gdLst>
                <a:gd fmla="*/ 66 w 70" name="TX0"/>
                <a:gd fmla="*/ 0 h 25" name="TY0"/>
                <a:gd fmla="*/ 66 w 70" name="TX1"/>
                <a:gd fmla="*/ 0 h 25" name="TY1"/>
                <a:gd fmla="*/ 34 w 70" name="TX2"/>
                <a:gd fmla="*/ 11 h 25" name="TY2"/>
                <a:gd fmla="*/ 0 w 70" name="TX3"/>
                <a:gd fmla="*/ 11 h 25" name="TY3"/>
                <a:gd fmla="*/ 44 w 70" name="TX4"/>
                <a:gd fmla="*/ 22 h 25" name="TY4"/>
                <a:gd fmla="*/ 66 w 70" name="TX5"/>
                <a:gd fmla="*/ 0 h 2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0" h="25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9" name="도형 401"/>
            <p:cNvSpPr>
              <a:spLocks/>
            </p:cNvSpPr>
            <p:nvPr/>
          </p:nvSpPr>
          <p:spPr>
            <a:xfrm rot="0">
              <a:off x="6386195" y="1802765"/>
              <a:ext cx="30480" cy="29210"/>
            </a:xfrm>
            <a:custGeom>
              <a:gdLst>
                <a:gd fmla="*/ 88 w 1306" name="TX0"/>
                <a:gd fmla="*/ 0 h 1230" name="TY0"/>
                <a:gd fmla="*/ 1 w 1306" name="TX1"/>
                <a:gd fmla="*/ 66 h 1230" name="TY1"/>
                <a:gd fmla="*/ 307 w 1306" name="TX2"/>
                <a:gd fmla="*/ 251 h 1230" name="TY2"/>
                <a:gd fmla="*/ 318 w 1306" name="TX3"/>
                <a:gd fmla="*/ 263 h 1230" name="TY3"/>
                <a:gd fmla="*/ 427 w 1306" name="TX4"/>
                <a:gd fmla="*/ 361 h 1230" name="TY4"/>
                <a:gd fmla="*/ 439 w 1306" name="TX5"/>
                <a:gd fmla="*/ 361 h 1230" name="TY5"/>
                <a:gd fmla="*/ 614 w 1306" name="TX6"/>
                <a:gd fmla="*/ 548 h 1230" name="TY6"/>
                <a:gd fmla="*/ 1150 w 1306" name="TX7"/>
                <a:gd fmla="*/ 1161 h 1230" name="TY7"/>
                <a:gd fmla="*/ 1215 w 1306" name="TX8"/>
                <a:gd fmla="*/ 1226 h 1230" name="TY8"/>
                <a:gd fmla="*/ 1249 w 1306" name="TX9"/>
                <a:gd fmla="*/ 1226 h 1230" name="TY9"/>
                <a:gd fmla="*/ 1281 w 1306" name="TX10"/>
                <a:gd fmla="*/ 1215 h 1230" name="TY10"/>
                <a:gd fmla="*/ 1227 w 1306" name="TX11"/>
                <a:gd fmla="*/ 1062 h 1230" name="TY11"/>
                <a:gd fmla="*/ 876 w 1306" name="TX12"/>
                <a:gd fmla="*/ 602 h 1230" name="TY12"/>
                <a:gd fmla="*/ 395 w 1306" name="TX13"/>
                <a:gd fmla="*/ 142 h 1230" name="TY13"/>
                <a:gd fmla="*/ 121 w 1306" name="TX14"/>
                <a:gd fmla="*/ 0 h 123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306" h="1230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0" name="도형 402"/>
            <p:cNvSpPr>
              <a:spLocks/>
            </p:cNvSpPr>
            <p:nvPr/>
          </p:nvSpPr>
          <p:spPr>
            <a:xfrm rot="0">
              <a:off x="6377305" y="1813560"/>
              <a:ext cx="27940" cy="25400"/>
            </a:xfrm>
            <a:custGeom>
              <a:gdLst>
                <a:gd fmla="*/ 1 w 1186" name="TX0"/>
                <a:gd fmla="*/ 1 h 1110" name="TY0"/>
                <a:gd fmla="*/ 307 w 1186" name="TX1"/>
                <a:gd fmla="*/ 242 h 1110" name="TY1"/>
                <a:gd fmla="*/ 1 w 1186" name="TX2"/>
                <a:gd fmla="*/ 1 h 1110" name="TY2"/>
                <a:gd fmla="*/ 767 w 1186" name="TX4"/>
                <a:gd fmla="*/ 614 h 1110" name="TY4"/>
                <a:gd fmla="*/ 1183 w 1186" name="TX5"/>
                <a:gd fmla="*/ 1106 h 1110" name="TY5"/>
                <a:gd fmla="*/ 767 w 1186" name="TX6"/>
                <a:gd fmla="*/ 614 h 1110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186" h="1110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1" name="도형 403"/>
            <p:cNvSpPr>
              <a:spLocks/>
            </p:cNvSpPr>
            <p:nvPr/>
          </p:nvSpPr>
          <p:spPr>
            <a:xfrm rot="0">
              <a:off x="6376035" y="1811020"/>
              <a:ext cx="38100" cy="33020"/>
            </a:xfrm>
            <a:custGeom>
              <a:gdLst>
                <a:gd fmla="*/ 0 w 1636" name="TX0"/>
                <a:gd fmla="*/ 0 h 1427" name="TY0"/>
                <a:gd fmla="*/ 56 w 1636" name="TX1"/>
                <a:gd fmla="*/ 121 h 1427" name="TY1"/>
                <a:gd fmla="*/ 362 w 1636" name="TX2"/>
                <a:gd fmla="*/ 362 h 1427" name="TY2"/>
                <a:gd fmla="*/ 373 w 1636" name="TX3"/>
                <a:gd fmla="*/ 362 h 1427" name="TY3"/>
                <a:gd fmla="*/ 406 w 1636" name="TX4"/>
                <a:gd fmla="*/ 394 h 1427" name="TY4"/>
                <a:gd fmla="*/ 800 w 1636" name="TX5"/>
                <a:gd fmla="*/ 723 h 1427" name="TY5"/>
                <a:gd fmla="*/ 811 w 1636" name="TX6"/>
                <a:gd fmla="*/ 723 h 1427" name="TY6"/>
                <a:gd fmla="*/ 811 w 1636" name="TX7"/>
                <a:gd fmla="*/ 734 h 1427" name="TY7"/>
                <a:gd fmla="*/ 822 w 1636" name="TX8"/>
                <a:gd fmla="*/ 734 h 1427" name="TY8"/>
                <a:gd fmla="*/ 1238 w 1636" name="TX9"/>
                <a:gd fmla="*/ 1226 h 1427" name="TY9"/>
                <a:gd fmla="*/ 1545 w 1636" name="TX10"/>
                <a:gd fmla="*/ 1423 h 1427" name="TY10"/>
                <a:gd fmla="*/ 1632 w 1636" name="TX11"/>
                <a:gd fmla="*/ 1380 h 1427" name="TY11"/>
                <a:gd fmla="*/ 1336 w 1636" name="TX12"/>
                <a:gd fmla="*/ 1150 h 1427" name="TY12"/>
                <a:gd fmla="*/ 756 w 1636" name="TX13"/>
                <a:gd fmla="*/ 460 h 1427" name="TY13"/>
                <a:gd fmla="*/ 0 w 1636" name="TX14"/>
                <a:gd fmla="*/ 0 h 142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36" h="1427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2" name="도형 404"/>
            <p:cNvSpPr>
              <a:spLocks/>
            </p:cNvSpPr>
            <p:nvPr/>
          </p:nvSpPr>
          <p:spPr>
            <a:xfrm rot="0">
              <a:off x="6370320" y="1822450"/>
              <a:ext cx="30480" cy="25400"/>
            </a:xfrm>
            <a:custGeom>
              <a:gdLst>
                <a:gd fmla="*/ 1 w 1318" name="TX0"/>
                <a:gd fmla="*/ 1 h 1077" name="TY0"/>
                <a:gd fmla="*/ 1 w 1318" name="TX1"/>
                <a:gd fmla="*/ 1 h 1077" name="TY1"/>
                <a:gd fmla="*/ 3 w 1318" name="TX2"/>
                <a:gd fmla="*/ 3 h 1077" name="TY2"/>
                <a:gd fmla="*/ 3 w 1318" name="TX3"/>
                <a:gd fmla="*/ 3 h 1077" name="TY3"/>
                <a:gd fmla="*/ 1 w 1318" name="TX4"/>
                <a:gd fmla="*/ 1 h 1077" name="TY4"/>
                <a:gd fmla="*/ 3 w 1318" name="TX6"/>
                <a:gd fmla="*/ 3 h 1077" name="TY6"/>
                <a:gd fmla="*/ 23 w 1318" name="TX7"/>
                <a:gd fmla="*/ 33 h 1077" name="TY7"/>
                <a:gd fmla="*/ 220 w 1318" name="TX8"/>
                <a:gd fmla="*/ 220 h 1077" name="TY8"/>
                <a:gd fmla="*/ 289 w 1318" name="TX9"/>
                <a:gd fmla="*/ 283 h 1077" name="TY9"/>
                <a:gd fmla="*/ 289 w 1318" name="TX10"/>
                <a:gd fmla="*/ 283 h 1077" name="TY10"/>
                <a:gd fmla="*/ 3 w 1318" name="TX11"/>
                <a:gd fmla="*/ 3 h 1077" name="TY11"/>
                <a:gd fmla="*/ 289 w 1318" name="TX13"/>
                <a:gd fmla="*/ 283 h 1077" name="TY13"/>
                <a:gd fmla="*/ 691 w 1318" name="TX14"/>
                <a:gd fmla="*/ 641 h 1077" name="TY14"/>
                <a:gd fmla="*/ 691 w 1318" name="TX15"/>
                <a:gd fmla="*/ 641 h 1077" name="TY15"/>
                <a:gd fmla="*/ 581 w 1318" name="TX16"/>
                <a:gd fmla="*/ 548 h 1077" name="TY16"/>
                <a:gd fmla="*/ 289 w 1318" name="TX17"/>
                <a:gd fmla="*/ 283 h 1077" name="TY17"/>
                <a:gd fmla="*/ 691 w 1318" name="TX19"/>
                <a:gd fmla="*/ 641 h 1077" name="TY19"/>
                <a:gd fmla="*/ 1314 w 1318" name="TX20"/>
                <a:gd fmla="*/ 1074 h 1077" name="TY20"/>
                <a:gd fmla="*/ 691 w 1318" name="TX21"/>
                <a:gd fmla="*/ 641 h 1077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18" h="1077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3" name="도형 405"/>
            <p:cNvSpPr>
              <a:spLocks/>
            </p:cNvSpPr>
            <p:nvPr/>
          </p:nvSpPr>
          <p:spPr>
            <a:xfrm rot="0">
              <a:off x="6368415" y="1816100"/>
              <a:ext cx="35560" cy="33020"/>
            </a:xfrm>
            <a:custGeom>
              <a:gdLst>
                <a:gd fmla="*/ 0 w 1537" name="TX0"/>
                <a:gd fmla="*/ 1 h 1406" name="TY0"/>
                <a:gd fmla="*/ 0 w 1537" name="TX1"/>
                <a:gd fmla="*/ 1 h 1406" name="TY1"/>
                <a:gd fmla="*/ 33 w 1537" name="TX2"/>
                <a:gd fmla="*/ 187 h 1406" name="TY2"/>
                <a:gd fmla="*/ 77 w 1537" name="TX3"/>
                <a:gd fmla="*/ 297 h 1406" name="TY3"/>
                <a:gd fmla="*/ 1390 w 1537" name="TX4"/>
                <a:gd fmla="*/ 1370 h 1406" name="TY4"/>
                <a:gd fmla="*/ 1468 w 1537" name="TX5"/>
                <a:gd fmla="*/ 1402 h 1406" name="TY5"/>
                <a:gd fmla="*/ 1446 w 1537" name="TX6"/>
                <a:gd fmla="*/ 1282 h 1406" name="TY6"/>
                <a:gd fmla="*/ 1128 w 1537" name="TX7"/>
                <a:gd fmla="*/ 1041 h 1406" name="TY7"/>
                <a:gd fmla="*/ 570 w 1537" name="TX8"/>
                <a:gd fmla="*/ 516 h 1406" name="TY8"/>
                <a:gd fmla="*/ 0 w 1537" name="TX9"/>
                <a:gd fmla="*/ 1 h 140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537" h="1406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4" name="도형 406"/>
            <p:cNvSpPr>
              <a:spLocks/>
            </p:cNvSpPr>
            <p:nvPr/>
          </p:nvSpPr>
          <p:spPr>
            <a:xfrm rot="0">
              <a:off x="6279515" y="1739900"/>
              <a:ext cx="5080" cy="7620"/>
            </a:xfrm>
            <a:custGeom>
              <a:gdLst>
                <a:gd fmla="*/ 12 w 158" name="TX0"/>
                <a:gd fmla="*/ 0 h 300" name="TY0"/>
                <a:gd fmla="*/ 1 w 158" name="TX1"/>
                <a:gd fmla="*/ 12 h 300" name="TY1"/>
                <a:gd fmla="*/ 81 w 158" name="TX2"/>
                <a:gd fmla="*/ 177 h 300" name="TY2"/>
                <a:gd fmla="*/ 81 w 158" name="TX3"/>
                <a:gd fmla="*/ 177 h 300" name="TY3"/>
                <a:gd fmla="*/ 12 w 158" name="TX4"/>
                <a:gd fmla="*/ 0 h 300" name="TY4"/>
                <a:gd fmla="*/ 81 w 158" name="TX6"/>
                <a:gd fmla="*/ 177 h 300" name="TY6"/>
                <a:gd fmla="*/ 154 w 158" name="TX7"/>
                <a:gd fmla="*/ 296 h 300" name="TY7"/>
                <a:gd fmla="*/ 81 w 158" name="TX8"/>
                <a:gd fmla="*/ 177 h 300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58" h="300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5" name="도형 407"/>
            <p:cNvSpPr>
              <a:spLocks/>
            </p:cNvSpPr>
            <p:nvPr/>
          </p:nvSpPr>
          <p:spPr>
            <a:xfrm rot="0">
              <a:off x="6279515" y="1738630"/>
              <a:ext cx="2540" cy="2540"/>
            </a:xfrm>
            <a:custGeom>
              <a:gdLst>
                <a:gd fmla="*/ 12 w 16" name="TX0"/>
                <a:gd fmla="*/ 1 h 26" name="TY0"/>
                <a:gd fmla="*/ 1 w 16" name="TX1"/>
                <a:gd fmla="*/ 11 h 26" name="TY1"/>
                <a:gd fmla="*/ 1 w 16" name="TX2"/>
                <a:gd fmla="*/ 23 h 26" name="TY2"/>
                <a:gd fmla="*/ 12 w 16" name="TX3"/>
                <a:gd fmla="*/ 11 h 26" name="TY3"/>
                <a:gd fmla="*/ 12 w 16" name="TX4"/>
                <a:gd fmla="*/ 1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" h="26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6" name="도형 408"/>
            <p:cNvSpPr>
              <a:spLocks/>
            </p:cNvSpPr>
            <p:nvPr/>
          </p:nvSpPr>
          <p:spPr>
            <a:xfrm rot="0">
              <a:off x="6278880" y="1736090"/>
              <a:ext cx="2540" cy="5080"/>
            </a:xfrm>
            <a:custGeom>
              <a:gdLst>
                <a:gd fmla="*/ 11 w 26" name="TX0"/>
                <a:gd fmla="*/ 0 h 146" name="TY0"/>
                <a:gd fmla="*/ 11 w 26" name="TX1"/>
                <a:gd fmla="*/ 142 h 146" name="TY1"/>
                <a:gd fmla="*/ 22 w 26" name="TX2"/>
                <a:gd fmla="*/ 132 h 146" name="TY2"/>
                <a:gd fmla="*/ 11 w 26" name="TX3"/>
                <a:gd fmla="*/ 55 h 146" name="TY3"/>
                <a:gd fmla="*/ 11 w 26" name="TX4"/>
                <a:gd fmla="*/ 0 h 14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146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7" name="도형 409"/>
            <p:cNvSpPr>
              <a:spLocks/>
            </p:cNvSpPr>
            <p:nvPr/>
          </p:nvSpPr>
          <p:spPr>
            <a:xfrm rot="0">
              <a:off x="6285865" y="1750060"/>
              <a:ext cx="1270" cy="1270"/>
            </a:xfrm>
            <a:custGeom>
              <a:gdLst>
                <a:gd fmla="*/ 0 w 4" name="TX0"/>
                <a:gd fmla="*/ 0 h 4" name="TY0"/>
                <a:gd fmla="*/ 0 w 4" name="TX1"/>
                <a:gd fmla="*/ 0 h 4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8" name="도형 410"/>
            <p:cNvSpPr>
              <a:spLocks/>
            </p:cNvSpPr>
            <p:nvPr/>
          </p:nvSpPr>
          <p:spPr>
            <a:xfrm rot="0">
              <a:off x="6383020" y="1849120"/>
              <a:ext cx="2540" cy="2540"/>
            </a:xfrm>
            <a:custGeom>
              <a:gdLst>
                <a:gd fmla="*/ 22 w 26" name="TX0"/>
                <a:gd fmla="*/ 1 h 38" name="TY0"/>
                <a:gd fmla="*/ 0 w 26" name="TX1"/>
                <a:gd fmla="*/ 34 h 38" name="TY1"/>
                <a:gd fmla="*/ 11 w 26" name="TX2"/>
                <a:gd fmla="*/ 34 h 38" name="TY2"/>
                <a:gd fmla="*/ 22 w 26" name="TX3"/>
                <a:gd fmla="*/ 1 h 3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38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9" name="도형 411"/>
            <p:cNvSpPr>
              <a:spLocks/>
            </p:cNvSpPr>
            <p:nvPr/>
          </p:nvSpPr>
          <p:spPr>
            <a:xfrm rot="0">
              <a:off x="6280150" y="1734185"/>
              <a:ext cx="105410" cy="116840"/>
            </a:xfrm>
            <a:custGeom>
              <a:gdLst>
                <a:gd fmla="*/ 78 w 4724" name="TX0"/>
                <a:gd fmla="*/ 0 h 5271" name="TY0"/>
                <a:gd fmla="*/ 1 w 4724" name="TX1"/>
                <a:gd fmla="*/ 99 h 5271" name="TY1"/>
                <a:gd fmla="*/ 1 w 4724" name="TX2"/>
                <a:gd fmla="*/ 154 h 5271" name="TY2"/>
                <a:gd fmla="*/ 12 w 4724" name="TX3"/>
                <a:gd fmla="*/ 231 h 5271" name="TY3"/>
                <a:gd fmla="*/ 12 w 4724" name="TX4"/>
                <a:gd fmla="*/ 241 h 5271" name="TY4"/>
                <a:gd fmla="*/ 154 w 4724" name="TX5"/>
                <a:gd fmla="*/ 537 h 5271" name="TY5"/>
                <a:gd fmla="*/ 275 w 4724" name="TX6"/>
                <a:gd fmla="*/ 701 h 5271" name="TY6"/>
                <a:gd fmla="*/ 2366 w 4724" name="TX7"/>
                <a:gd fmla="*/ 2059 h 5271" name="TY7"/>
                <a:gd fmla="*/ 2684 w 4724" name="TX8"/>
                <a:gd fmla="*/ 2278 h 5271" name="TY8"/>
                <a:gd fmla="*/ 2826 w 4724" name="TX9"/>
                <a:gd fmla="*/ 2639 h 5271" name="TY9"/>
                <a:gd fmla="*/ 2935 w 4724" name="TX10"/>
                <a:gd fmla="*/ 2990 h 5271" name="TY10"/>
                <a:gd fmla="*/ 3384 w 4724" name="TX11"/>
                <a:gd fmla="*/ 3811 h 5271" name="TY11"/>
                <a:gd fmla="*/ 4698 w 4724" name="TX12"/>
                <a:gd fmla="*/ 5267 h 5271" name="TY12"/>
                <a:gd fmla="*/ 4720 w 4724" name="TX13"/>
                <a:gd fmla="*/ 5234 h 5271" name="TY13"/>
                <a:gd fmla="*/ 4698 w 4724" name="TX14"/>
                <a:gd fmla="*/ 5015 h 5271" name="TY14"/>
                <a:gd fmla="*/ 4414 w 4724" name="TX15"/>
                <a:gd fmla="*/ 4807 h 5271" name="TY15"/>
                <a:gd fmla="*/ 3144 w 4724" name="TX16"/>
                <a:gd fmla="*/ 2771 h 5271" name="TY16"/>
                <a:gd fmla="*/ 2672 w 4724" name="TX17"/>
                <a:gd fmla="*/ 1774 h 5271" name="TY17"/>
                <a:gd fmla="*/ 2005 w 4724" name="TX18"/>
                <a:gd fmla="*/ 1391 h 5271" name="TY18"/>
                <a:gd fmla="*/ 78 w 4724" name="TX19"/>
                <a:gd fmla="*/ 0 h 527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24" h="5271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0" name="도형 412"/>
            <p:cNvSpPr>
              <a:spLocks/>
            </p:cNvSpPr>
            <p:nvPr/>
          </p:nvSpPr>
          <p:spPr>
            <a:xfrm rot="0">
              <a:off x="6313170" y="1647825"/>
              <a:ext cx="3810" cy="3810"/>
            </a:xfrm>
            <a:custGeom>
              <a:gdLst>
                <a:gd fmla="*/ 100 w 103" name="TX0"/>
                <a:gd fmla="*/ 0 h 124" name="TY0"/>
                <a:gd fmla="*/ 100 w 103" name="TX1"/>
                <a:gd fmla="*/ 0 h 124" name="TY1"/>
                <a:gd fmla="*/ 1 w 103" name="TX2"/>
                <a:gd fmla="*/ 98 h 124" name="TY2"/>
                <a:gd fmla="*/ 34 w 103" name="TX3"/>
                <a:gd fmla="*/ 120 h 124" name="TY3"/>
                <a:gd fmla="*/ 100 w 103" name="TX4"/>
                <a:gd fmla="*/ 0 h 12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3" h="124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1" name="도형 413"/>
            <p:cNvSpPr>
              <a:spLocks/>
            </p:cNvSpPr>
            <p:nvPr/>
          </p:nvSpPr>
          <p:spPr>
            <a:xfrm rot="0">
              <a:off x="6331585" y="1736090"/>
              <a:ext cx="8890" cy="8890"/>
            </a:xfrm>
            <a:custGeom>
              <a:gdLst>
                <a:gd fmla="*/ 1 w 354" name="TX0"/>
                <a:gd fmla="*/ 0 h 365" name="TY0"/>
                <a:gd fmla="*/ 351 w 354" name="TX1"/>
                <a:gd fmla="*/ 362 h 365" name="TY1"/>
                <a:gd fmla="*/ 1 w 354" name="TX2"/>
                <a:gd fmla="*/ 0 h 36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54" h="365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2" name="도형 414"/>
            <p:cNvSpPr>
              <a:spLocks/>
            </p:cNvSpPr>
            <p:nvPr/>
          </p:nvSpPr>
          <p:spPr>
            <a:xfrm rot="0">
              <a:off x="6325235" y="1729105"/>
              <a:ext cx="7620" cy="7620"/>
            </a:xfrm>
            <a:custGeom>
              <a:gdLst>
                <a:gd fmla="*/ 0 w 278" name="TX0"/>
                <a:gd fmla="*/ 0 h 299" name="TY0"/>
                <a:gd fmla="*/ 0 w 278" name="TX1"/>
                <a:gd fmla="*/ 0 h 299" name="TY1"/>
                <a:gd fmla="*/ 274 w 278" name="TX2"/>
                <a:gd fmla="*/ 295 h 299" name="TY2"/>
                <a:gd fmla="*/ 0 w 278" name="TX3"/>
                <a:gd fmla="*/ 0 h 29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" h="299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3" name="도형 415"/>
            <p:cNvSpPr>
              <a:spLocks/>
            </p:cNvSpPr>
            <p:nvPr/>
          </p:nvSpPr>
          <p:spPr>
            <a:xfrm rot="0">
              <a:off x="6290945" y="1630045"/>
              <a:ext cx="69850" cy="133350"/>
            </a:xfrm>
            <a:custGeom>
              <a:gdLst>
                <a:gd fmla="*/ 1041 w 3092" name="TX0"/>
                <a:gd fmla="*/ 4293 h 6026" name="TY0"/>
                <a:gd fmla="*/ 1054 w 3092" name="TX1"/>
                <a:gd fmla="*/ 4300 h 6026" name="TY1"/>
                <a:gd fmla="*/ 1054 w 3092" name="TX2"/>
                <a:gd fmla="*/ 4300 h 6026" name="TY2"/>
                <a:gd fmla="*/ 1041 w 3092" name="TX3"/>
                <a:gd fmla="*/ 4293 h 6026" name="TY3"/>
                <a:gd fmla="*/ 1054 w 3092" name="TX5"/>
                <a:gd fmla="*/ 4300 h 6026" name="TY5"/>
                <a:gd fmla="*/ 1054 w 3092" name="TX6"/>
                <a:gd fmla="*/ 4300 h 6026" name="TY6"/>
                <a:gd fmla="*/ 1060 w 3092" name="TX7"/>
                <a:gd fmla="*/ 4304 h 6026" name="TY7"/>
                <a:gd fmla="*/ 1060 w 3092" name="TX8"/>
                <a:gd fmla="*/ 4304 h 6026" name="TY8"/>
                <a:gd fmla="*/ 1054 w 3092" name="TX9"/>
                <a:gd fmla="*/ 4300 h 6026" name="TY9"/>
                <a:gd fmla="*/ 1578 w 3092" name="TX11"/>
                <a:gd fmla="*/ 1 h 6026" name="TY11"/>
                <a:gd fmla="*/ 1118 w 3092" name="TX12"/>
                <a:gd fmla="*/ 844 h 6026" name="TY12"/>
                <a:gd fmla="*/ 1052 w 3092" name="TX13"/>
                <a:gd fmla="*/ 964 h 6026" name="TY13"/>
                <a:gd fmla="*/ 1380 w 3092" name="TX14"/>
                <a:gd fmla="*/ 1194 h 6026" name="TY14"/>
                <a:gd fmla="*/ 505 w 3092" name="TX15"/>
                <a:gd fmla="*/ 3154 h 6026" name="TY15"/>
                <a:gd fmla="*/ 11 w 3092" name="TX16"/>
                <a:gd fmla="*/ 4391 h 6026" name="TY16"/>
                <a:gd fmla="*/ 548 w 3092" name="TX17"/>
                <a:gd fmla="*/ 4161 h 6026" name="TY17"/>
                <a:gd fmla="*/ 899 w 3092" name="TX18"/>
                <a:gd fmla="*/ 4227 h 6026" name="TY18"/>
                <a:gd fmla="*/ 1062 w 3092" name="TX19"/>
                <a:gd fmla="*/ 4293 h 6026" name="TY19"/>
                <a:gd fmla="*/ 1337 w 3092" name="TX20"/>
                <a:gd fmla="*/ 4457 h 6026" name="TY20"/>
                <a:gd fmla="*/ 1578 w 3092" name="TX21"/>
                <a:gd fmla="*/ 4665 h 6026" name="TY21"/>
                <a:gd fmla="*/ 2026 w 3092" name="TX22"/>
                <a:gd fmla="*/ 5114 h 6026" name="TY22"/>
                <a:gd fmla="*/ 2256 w 3092" name="TX23"/>
                <a:gd fmla="*/ 5344 h 6026" name="TY23"/>
                <a:gd fmla="*/ 2015 w 3092" name="TX24"/>
                <a:gd fmla="*/ 5125 h 6026" name="TY24"/>
                <a:gd fmla="*/ 1566 w 3092" name="TX25"/>
                <a:gd fmla="*/ 4676 h 6026" name="TY25"/>
                <a:gd fmla="*/ 1062 w 3092" name="TX26"/>
                <a:gd fmla="*/ 4304 h 6026" name="TY26"/>
                <a:gd fmla="*/ 1060 w 3092" name="TX27"/>
                <a:gd fmla="*/ 4304 h 6026" name="TY27"/>
                <a:gd fmla="*/ 1060 w 3092" name="TX28"/>
                <a:gd fmla="*/ 4304 h 6026" name="TY28"/>
                <a:gd fmla="*/ 1840 w 3092" name="TX29"/>
                <a:gd fmla="*/ 5070 h 6026" name="TY29"/>
                <a:gd fmla="*/ 2848 w 3092" name="TX30"/>
                <a:gd fmla="*/ 6022 h 6026" name="TY30"/>
                <a:gd fmla="*/ 2475 w 3092" name="TX31"/>
                <a:gd fmla="*/ 5530 h 6026" name="TY31"/>
                <a:gd fmla="*/ 2256 w 3092" name="TX32"/>
                <a:gd fmla="*/ 5344 h 6026" name="TY32"/>
                <a:gd fmla="*/ 2256 w 3092" name="TX33"/>
                <a:gd fmla="*/ 5344 h 6026" name="TY33"/>
                <a:gd fmla="*/ 2475 w 3092" name="TX34"/>
                <a:gd fmla="*/ 5519 h 6026" name="TY34"/>
                <a:gd fmla="*/ 2169 w 3092" name="TX35"/>
                <a:gd fmla="*/ 5180 h 6026" name="TY35"/>
                <a:gd fmla="*/ 1818 w 3092" name="TX36"/>
                <a:gd fmla="*/ 4818 h 6026" name="TY36"/>
                <a:gd fmla="*/ 1544 w 3092" name="TX37"/>
                <a:gd fmla="*/ 4523 h 6026" name="TY37"/>
                <a:gd fmla="*/ 1446 w 3092" name="TX38"/>
                <a:gd fmla="*/ 4358 h 6026" name="TY38"/>
                <a:gd fmla="*/ 1446 w 3092" name="TX39"/>
                <a:gd fmla="*/ 4348 h 6026" name="TY39"/>
                <a:gd fmla="*/ 1490 w 3092" name="TX40"/>
                <a:gd fmla="*/ 4216 h 6026" name="TY40"/>
                <a:gd fmla="*/ 3088 w 3092" name="TX41"/>
                <a:gd fmla="*/ 1085 h 6026" name="TY41"/>
                <a:gd fmla="*/ 1578 w 3092" name="TX42"/>
                <a:gd fmla="*/ 1 h 602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3092" h="6026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4" name="도형 416"/>
            <p:cNvSpPr>
              <a:spLocks/>
            </p:cNvSpPr>
            <p:nvPr/>
          </p:nvSpPr>
          <p:spPr>
            <a:xfrm rot="0">
              <a:off x="6301105" y="1721485"/>
              <a:ext cx="46990" cy="31750"/>
            </a:xfrm>
            <a:custGeom>
              <a:gdLst>
                <a:gd fmla="*/ 77 w 2073" name="TX0"/>
                <a:gd fmla="*/ 1 h 1372" name="TY0"/>
                <a:gd fmla="*/ 1 w 2073" name="TX1"/>
                <a:gd fmla="*/ 11 h 1372" name="TY1"/>
                <a:gd fmla="*/ 88 w 2073" name="TX2"/>
                <a:gd fmla="*/ 1 h 1372" name="TY2"/>
                <a:gd fmla="*/ 88 w 2073" name="TX3"/>
                <a:gd fmla="*/ 1 h 1372" name="TY3"/>
                <a:gd fmla="*/ 603 w 2073" name="TX4"/>
                <a:gd fmla="*/ 121 h 1372" name="TY4"/>
                <a:gd fmla="*/ 461 w 2073" name="TX5"/>
                <a:gd fmla="*/ 55 h 1372" name="TY5"/>
                <a:gd fmla="*/ 318 w 2073" name="TX6"/>
                <a:gd fmla="*/ 22 h 1372" name="TY6"/>
                <a:gd fmla="*/ 110 w 2073" name="TX7"/>
                <a:gd fmla="*/ 1 h 1372" name="TY7"/>
                <a:gd fmla="*/ 88 w 2073" name="TX8"/>
                <a:gd fmla="*/ 1 h 1372" name="TY8"/>
                <a:gd fmla="*/ 88 w 2073" name="TX9"/>
                <a:gd fmla="*/ 1 h 1372" name="TY9"/>
                <a:gd fmla="*/ 77 w 2073" name="TX10"/>
                <a:gd fmla="*/ 1 h 1372" name="TY10"/>
                <a:gd fmla="*/ 2037 w 2073" name="TX12"/>
                <a:gd fmla="*/ 1347 h 1372" name="TY12"/>
                <a:gd fmla="*/ 2037 w 2073" name="TX13"/>
                <a:gd fmla="*/ 1358 h 1372" name="TY13"/>
                <a:gd fmla="*/ 2070 w 2073" name="TX14"/>
                <a:gd fmla="*/ 1369 h 1372" name="TY14"/>
                <a:gd fmla="*/ 2070 w 2073" name="TX15"/>
                <a:gd fmla="*/ 1369 h 1372" name="TY15"/>
                <a:gd fmla="*/ 2037 w 2073" name="TX16"/>
                <a:gd fmla="*/ 1347 h 137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73" h="1372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5" name="도형 417"/>
            <p:cNvSpPr>
              <a:spLocks/>
            </p:cNvSpPr>
            <p:nvPr/>
          </p:nvSpPr>
          <p:spPr>
            <a:xfrm rot="0">
              <a:off x="6311265" y="1722120"/>
              <a:ext cx="36830" cy="30480"/>
            </a:xfrm>
            <a:custGeom>
              <a:gdLst>
                <a:gd fmla="*/ 1 w 1581" name="TX0"/>
                <a:gd fmla="*/ 1 h 1308" name="TY0"/>
                <a:gd fmla="*/ 143 w 1581" name="TX1"/>
                <a:gd fmla="*/ 67 h 1308" name="TY1"/>
                <a:gd fmla="*/ 164 w 1581" name="TX2"/>
                <a:gd fmla="*/ 78 h 1308" name="TY2"/>
                <a:gd fmla="*/ 668 w 1581" name="TX3"/>
                <a:gd fmla="*/ 450 h 1308" name="TY3"/>
                <a:gd fmla="*/ 1117 w 1581" name="TX4"/>
                <a:gd fmla="*/ 899 h 1308" name="TY4"/>
                <a:gd fmla="*/ 1358 w 1581" name="TX5"/>
                <a:gd fmla="*/ 1118 h 1308" name="TY5"/>
                <a:gd fmla="*/ 1128 w 1581" name="TX6"/>
                <a:gd fmla="*/ 888 h 1308" name="TY6"/>
                <a:gd fmla="*/ 680 w 1581" name="TX7"/>
                <a:gd fmla="*/ 439 h 1308" name="TY7"/>
                <a:gd fmla="*/ 439 w 1581" name="TX8"/>
                <a:gd fmla="*/ 231 h 1308" name="TY8"/>
                <a:gd fmla="*/ 164 w 1581" name="TX9"/>
                <a:gd fmla="*/ 67 h 1308" name="TY9"/>
                <a:gd fmla="*/ 1 w 1581" name="TX10"/>
                <a:gd fmla="*/ 1 h 1308" name="TY10"/>
                <a:gd fmla="*/ 1358 w 1581" name="TX12"/>
                <a:gd fmla="*/ 1118 h 1308" name="TY12"/>
                <a:gd fmla="*/ 1577 w 1581" name="TX13"/>
                <a:gd fmla="*/ 1304 h 1308" name="TY13"/>
                <a:gd fmla="*/ 1577 w 1581" name="TX14"/>
                <a:gd fmla="*/ 1293 h 1308" name="TY14"/>
                <a:gd fmla="*/ 1358 w 1581" name="TX15"/>
                <a:gd fmla="*/ 1118 h 130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581" h="1308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6" name="도형 418"/>
            <p:cNvSpPr>
              <a:spLocks/>
            </p:cNvSpPr>
            <p:nvPr/>
          </p:nvSpPr>
          <p:spPr>
            <a:xfrm rot="0">
              <a:off x="6550660" y="1535430"/>
              <a:ext cx="95250" cy="105410"/>
            </a:xfrm>
            <a:custGeom>
              <a:gdLst>
                <a:gd fmla="*/ 1533 w 4252" name="TX0"/>
                <a:gd fmla="*/ 1 h 4747" name="TY0"/>
                <a:gd fmla="*/ 11 w 4252" name="TX1"/>
                <a:gd fmla="*/ 1271 h 4747" name="TY1"/>
                <a:gd fmla="*/ 2946 w 4252" name="TX2"/>
                <a:gd fmla="*/ 4742 h 4747" name="TY2"/>
                <a:gd fmla="*/ 2953 w 4252" name="TX3"/>
                <a:gd fmla="*/ 4744 h 4747" name="TY3"/>
                <a:gd fmla="*/ 4194 w 4252" name="TX4"/>
                <a:gd fmla="*/ 3954 h 4747" name="TY4"/>
                <a:gd fmla="*/ 4248 w 4252" name="TX5"/>
                <a:gd fmla="*/ 3888 h 4747" name="TY5"/>
                <a:gd fmla="*/ 4216 w 4252" name="TX6"/>
                <a:gd fmla="*/ 3822 h 4747" name="TY6"/>
                <a:gd fmla="*/ 4084 w 4252" name="TX7"/>
                <a:gd fmla="*/ 3636 h 4747" name="TY7"/>
                <a:gd fmla="*/ 1533 w 4252" name="TX8"/>
                <a:gd fmla="*/ 1 h 474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252" h="4747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7" name="도형 419"/>
            <p:cNvSpPr>
              <a:spLocks/>
            </p:cNvSpPr>
            <p:nvPr/>
          </p:nvSpPr>
          <p:spPr>
            <a:xfrm rot="0">
              <a:off x="6555740" y="1570990"/>
              <a:ext cx="22860" cy="30480"/>
            </a:xfrm>
            <a:custGeom>
              <a:gdLst>
                <a:gd fmla="*/ 12 w 979" name="TX0"/>
                <a:gd fmla="*/ 0 h 1317" name="TY0"/>
                <a:gd fmla="*/ 1 w 979" name="TX1"/>
                <a:gd fmla="*/ 12 h 1317" name="TY1"/>
                <a:gd fmla="*/ 796 w 979" name="TX2"/>
                <a:gd fmla="*/ 1085 h 1317" name="TY2"/>
                <a:gd fmla="*/ 796 w 979" name="TX3"/>
                <a:gd fmla="*/ 1085 h 1317" name="TY3"/>
                <a:gd fmla="*/ 12 w 979" name="TX4"/>
                <a:gd fmla="*/ 0 h 1317" name="TY4"/>
                <a:gd fmla="*/ 796 w 979" name="TX6"/>
                <a:gd fmla="*/ 1085 h 1317" name="TY6"/>
                <a:gd fmla="*/ 976 w 979" name="TX7"/>
                <a:gd fmla="*/ 1314 h 1317" name="TY7"/>
                <a:gd fmla="*/ 976 w 979" name="TX8"/>
                <a:gd fmla="*/ 1303 h 1317" name="TY8"/>
                <a:gd fmla="*/ 796 w 979" name="TX9"/>
                <a:gd fmla="*/ 1085 h 1317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79" h="1317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8" name="도형 420"/>
            <p:cNvSpPr>
              <a:spLocks/>
            </p:cNvSpPr>
            <p:nvPr/>
          </p:nvSpPr>
          <p:spPr>
            <a:xfrm rot="0">
              <a:off x="6556375" y="1546225"/>
              <a:ext cx="69850" cy="57150"/>
            </a:xfrm>
            <a:custGeom>
              <a:gdLst>
                <a:gd fmla="*/ 1631 w 3102" name="TX0"/>
                <a:gd fmla="*/ 0 h 2544" name="TY0"/>
                <a:gd fmla="*/ 1424 w 3102" name="TX1"/>
                <a:gd fmla="*/ 187 h 2544" name="TY1"/>
                <a:gd fmla="*/ 0 w 3102" name="TX2"/>
                <a:gd fmla="*/ 1117 h 2544" name="TY2"/>
                <a:gd fmla="*/ 964 w 3102" name="TX3"/>
                <a:gd fmla="*/ 2431 h 2544" name="TY3"/>
                <a:gd fmla="*/ 996 w 3102" name="TX4"/>
                <a:gd fmla="*/ 2431 h 2544" name="TY4"/>
                <a:gd fmla="*/ 1270 w 3102" name="TX5"/>
                <a:gd fmla="*/ 2387 h 2544" name="TY5"/>
                <a:gd fmla="*/ 1686 w 3102" name="TX6"/>
                <a:gd fmla="*/ 2540 h 2544" name="TY6"/>
                <a:gd fmla="*/ 1806 w 3102" name="TX7"/>
                <a:gd fmla="*/ 2508 h 2544" name="TY7"/>
                <a:gd fmla="*/ 2256 w 3102" name="TX8"/>
                <a:gd fmla="*/ 2409 h 2544" name="TY8"/>
                <a:gd fmla="*/ 2343 w 3102" name="TX9"/>
                <a:gd fmla="*/ 2399 h 2544" name="TY9"/>
                <a:gd fmla="*/ 2453 w 3102" name="TX10"/>
                <a:gd fmla="*/ 2409 h 2544" name="TY10"/>
                <a:gd fmla="*/ 2475 w 3102" name="TX11"/>
                <a:gd fmla="*/ 2409 h 2544" name="TY11"/>
                <a:gd fmla="*/ 1621 w 3102" name="TX12"/>
                <a:gd fmla="*/ 2223 h 2544" name="TY12"/>
                <a:gd fmla="*/ 1675 w 3102" name="TX13"/>
                <a:gd fmla="*/ 2202 h 2544" name="TY13"/>
                <a:gd fmla="*/ 1653 w 3102" name="TX14"/>
                <a:gd fmla="*/ 2202 h 2544" name="TY14"/>
                <a:gd fmla="*/ 2562 w 3102" name="TX15"/>
                <a:gd fmla="*/ 2048 h 2544" name="TY15"/>
                <a:gd fmla="*/ 3098 w 3102" name="TX16"/>
                <a:gd fmla="*/ 2103 h 2544" name="TY16"/>
                <a:gd fmla="*/ 1631 w 3102" name="TX17"/>
                <a:gd fmla="*/ 0 h 2544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02" h="2544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9" name="도형 421"/>
            <p:cNvSpPr>
              <a:spLocks/>
            </p:cNvSpPr>
            <p:nvPr/>
          </p:nvSpPr>
          <p:spPr>
            <a:xfrm rot="0">
              <a:off x="6581140" y="2223770"/>
              <a:ext cx="78740" cy="137160"/>
            </a:xfrm>
            <a:custGeom>
              <a:gdLst>
                <a:gd fmla="*/ 1183 w 3475" name="TX0"/>
                <a:gd fmla="*/ 0 h 6172" name="TY0"/>
                <a:gd fmla="*/ 176 w 3475" name="TX1"/>
                <a:gd fmla="*/ 1183 h 6172" name="TY1"/>
                <a:gd fmla="*/ 22 w 3475" name="TX2"/>
                <a:gd fmla="*/ 1325 h 6172" name="TY2"/>
                <a:gd fmla="*/ 34 w 3475" name="TX3"/>
                <a:gd fmla="*/ 1533 h 6172" name="TY3"/>
                <a:gd fmla="*/ 1030 w 3475" name="TX4"/>
                <a:gd fmla="*/ 4270 h 6172" name="TY4"/>
                <a:gd fmla="*/ 3176 w 3475" name="TX5"/>
                <a:gd fmla="*/ 6154 h 6172" name="TY5"/>
                <a:gd fmla="*/ 3245 w 3475" name="TX6"/>
                <a:gd fmla="*/ 6169 h 6172" name="TY6"/>
                <a:gd fmla="*/ 3275 w 3475" name="TX7"/>
                <a:gd fmla="*/ 6164 h 6172" name="TY7"/>
                <a:gd fmla="*/ 3329 w 3475" name="TX8"/>
                <a:gd fmla="*/ 6077 h 6172" name="TY8"/>
                <a:gd fmla="*/ 3198 w 3475" name="TX9"/>
                <a:gd fmla="*/ 4675 h 6172" name="TY9"/>
                <a:gd fmla="*/ 2640 w 3475" name="TX10"/>
                <a:gd fmla="*/ 3361 h 6172" name="TY10"/>
                <a:gd fmla="*/ 2618 w 3475" name="TX11"/>
                <a:gd fmla="*/ 1128 h 6172" name="TY11"/>
                <a:gd fmla="*/ 2650 w 3475" name="TX12"/>
                <a:gd fmla="*/ 636 h 6172" name="TY12"/>
                <a:gd fmla="*/ 2311 w 3475" name="TX13"/>
                <a:gd fmla="*/ 395 h 6172" name="TY13"/>
                <a:gd fmla="*/ 1183 w 3475" name="TX14"/>
                <a:gd fmla="*/ 0 h 617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3475" h="6172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0" name="도형 422"/>
            <p:cNvSpPr>
              <a:spLocks/>
            </p:cNvSpPr>
            <p:nvPr/>
          </p:nvSpPr>
          <p:spPr>
            <a:xfrm rot="0">
              <a:off x="6580505" y="2245360"/>
              <a:ext cx="76200" cy="115570"/>
            </a:xfrm>
            <a:custGeom>
              <a:gdLst>
                <a:gd fmla="*/ 406 w 3410" name="TX0"/>
                <a:gd fmla="*/ 0 h 5177" name="TY0"/>
                <a:gd fmla="*/ 78 w 3410" name="TX1"/>
                <a:gd fmla="*/ 537 h 5177" name="TY1"/>
                <a:gd fmla="*/ 1074 w 3410" name="TX2"/>
                <a:gd fmla="*/ 3274 h 5177" name="TY2"/>
                <a:gd fmla="*/ 2158 w 3410" name="TX3"/>
                <a:gd fmla="*/ 4577 h 5177" name="TY3"/>
                <a:gd fmla="*/ 2891 w 3410" name="TX4"/>
                <a:gd fmla="*/ 5037 h 5177" name="TY4"/>
                <a:gd fmla="*/ 3233 w 3410" name="TX5"/>
                <a:gd fmla="*/ 5174 h 5177" name="TY5"/>
                <a:gd fmla="*/ 3263 w 3410" name="TX6"/>
                <a:gd fmla="*/ 5168 h 5177" name="TY6"/>
                <a:gd fmla="*/ 3341 w 3410" name="TX7"/>
                <a:gd fmla="*/ 5070 h 5177" name="TY7"/>
                <a:gd fmla="*/ 3406 w 3410" name="TX8"/>
                <a:gd fmla="*/ 4939 h 5177" name="TY8"/>
                <a:gd fmla="*/ 1906 w 3410" name="TX9"/>
                <a:gd fmla="*/ 3866 h 5177" name="TY9"/>
                <a:gd fmla="*/ 526 w 3410" name="TX10"/>
                <a:gd fmla="*/ 931 h 5177" name="TY10"/>
                <a:gd fmla="*/ 406 w 3410" name="TX11"/>
                <a:gd fmla="*/ 0 h 517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410" h="5177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1" name="도형 423"/>
            <p:cNvSpPr>
              <a:spLocks/>
            </p:cNvSpPr>
            <p:nvPr/>
          </p:nvSpPr>
          <p:spPr>
            <a:xfrm rot="0">
              <a:off x="6421755" y="1723390"/>
              <a:ext cx="271780" cy="544830"/>
            </a:xfrm>
            <a:custGeom>
              <a:gdLst>
                <a:gd fmla="*/ 8341 w 12277" name="TX0"/>
                <a:gd fmla="*/ 0 h 24686" name="TY0"/>
                <a:gd fmla="*/ 8026 w 12277" name="TX1"/>
                <a:gd fmla="*/ 58 h 24686" name="TY1"/>
                <a:gd fmla="*/ 3964 w 12277" name="TX2"/>
                <a:gd fmla="*/ 1207 h 24686" name="TY2"/>
                <a:gd fmla="*/ 899 w 12277" name="TX3"/>
                <a:gd fmla="*/ 2160 h 24686" name="TY3"/>
                <a:gd fmla="*/ 45 w 12277" name="TX4"/>
                <a:gd fmla="*/ 5510 h 24686" name="TY4"/>
                <a:gd fmla="*/ 220 w 12277" name="TX5"/>
                <a:gd fmla="*/ 10021 h 24686" name="TY5"/>
                <a:gd fmla="*/ 286 w 12277" name="TX6"/>
                <a:gd fmla="*/ 10229 h 24686" name="TY6"/>
                <a:gd fmla="*/ 483 w 12277" name="TX7"/>
                <a:gd fmla="*/ 10284 h 24686" name="TY7"/>
                <a:gd fmla="*/ 1221 w 12277" name="TX8"/>
                <a:gd fmla="*/ 10303 h 24686" name="TY8"/>
                <a:gd fmla="*/ 2245 w 12277" name="TX9"/>
                <a:gd fmla="*/ 10272 h 24686" name="TY9"/>
                <a:gd fmla="*/ 4337 w 12277" name="TX10"/>
                <a:gd fmla="*/ 9934 h 24686" name="TY10"/>
                <a:gd fmla="*/ 6104 w 12277" name="TX11"/>
                <a:gd fmla="*/ 9542 h 24686" name="TY11"/>
                <a:gd fmla="*/ 6471 w 12277" name="TX12"/>
                <a:gd fmla="*/ 9627 h 24686" name="TY12"/>
                <a:gd fmla="*/ 6789 w 12277" name="TX13"/>
                <a:gd fmla="*/ 10163 h 24686" name="TY13"/>
                <a:gd fmla="*/ 7588 w 12277" name="TX14"/>
                <a:gd fmla="*/ 13404 h 24686" name="TY14"/>
                <a:gd fmla="*/ 7512 w 12277" name="TX15"/>
                <a:gd fmla="*/ 18123 h 24686" name="TY15"/>
                <a:gd fmla="*/ 7621 w 12277" name="TX16"/>
                <a:gd fmla="*/ 21309 h 24686" name="TY16"/>
                <a:gd fmla="*/ 7982 w 12277" name="TX17"/>
                <a:gd fmla="*/ 22250 h 24686" name="TY17"/>
                <a:gd fmla="*/ 7621 w 12277" name="TX18"/>
                <a:gd fmla="*/ 23203 h 24686" name="TY18"/>
                <a:gd fmla="*/ 7873 w 12277" name="TX19"/>
                <a:gd fmla="*/ 23542 h 24686" name="TY19"/>
                <a:gd fmla="*/ 9972 w 12277" name="TX20"/>
                <a:gd fmla="*/ 24683 h 24686" name="TY20"/>
                <a:gd fmla="*/ 10336 w 12277" name="TX21"/>
                <a:gd fmla="*/ 24637 h 24686" name="TY21"/>
                <a:gd fmla="*/ 11070 w 12277" name="TX22"/>
                <a:gd fmla="*/ 20148 h 24686" name="TY22"/>
                <a:gd fmla="*/ 11551 w 12277" name="TX23"/>
                <a:gd fmla="*/ 17849 h 24686" name="TY23"/>
                <a:gd fmla="*/ 11650 w 12277" name="TX24"/>
                <a:gd fmla="*/ 15856 h 24686" name="TY24"/>
                <a:gd fmla="*/ 11891 w 12277" name="TX25"/>
                <a:gd fmla="*/ 15189 h 24686" name="TY25"/>
                <a:gd fmla="*/ 11979 w 12277" name="TX26"/>
                <a:gd fmla="*/ 14302 h 24686" name="TY26"/>
                <a:gd fmla="*/ 12110 w 12277" name="TX27"/>
                <a:gd fmla="*/ 8138 h 24686" name="TY27"/>
                <a:gd fmla="*/ 11551 w 12277" name="TX28"/>
                <a:gd fmla="*/ 3780 h 24686" name="TY28"/>
                <a:gd fmla="*/ 9756 w 12277" name="TX29"/>
                <a:gd fmla="*/ 1338 h 24686" name="TY29"/>
                <a:gd fmla="*/ 8836 w 12277" name="TX30"/>
                <a:gd fmla="*/ 309 h 24686" name="TY30"/>
                <a:gd fmla="*/ 8464 w 12277" name="TX31"/>
                <a:gd fmla="*/ 14 h 24686" name="TY31"/>
                <a:gd fmla="*/ 8341 w 12277" name="TX32"/>
                <a:gd fmla="*/ 0 h 24686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2277" h="24686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2" name="도형 424"/>
            <p:cNvSpPr>
              <a:spLocks/>
            </p:cNvSpPr>
            <p:nvPr/>
          </p:nvSpPr>
          <p:spPr>
            <a:xfrm rot="0">
              <a:off x="6422390" y="1792605"/>
              <a:ext cx="12700" cy="48260"/>
            </a:xfrm>
            <a:custGeom>
              <a:gdLst>
                <a:gd fmla="*/ 493 w 497" name="TX0"/>
                <a:gd fmla="*/ 0 h 2138" name="TY0"/>
                <a:gd fmla="*/ 493 w 497" name="TX1"/>
                <a:gd fmla="*/ 0 h 2138" name="TY1"/>
                <a:gd fmla="*/ 55 w 497" name="TX2"/>
                <a:gd fmla="*/ 1303 h 2138" name="TY2"/>
                <a:gd fmla="*/ 11 w 497" name="TX3"/>
                <a:gd fmla="*/ 2103 h 2138" name="TY3"/>
                <a:gd fmla="*/ 23 w 497" name="TX4"/>
                <a:gd fmla="*/ 2135 h 2138" name="TY4"/>
                <a:gd fmla="*/ 493 w 497" name="TX5"/>
                <a:gd fmla="*/ 132 h 2138" name="TY5"/>
                <a:gd fmla="*/ 462 w 497" name="TX6"/>
                <a:gd fmla="*/ 138 h 2138" name="TY6"/>
                <a:gd fmla="*/ 462 w 497" name="TX7"/>
                <a:gd fmla="*/ 138 h 2138" name="TY7"/>
                <a:gd fmla="*/ 493 w 497" name="TX8"/>
                <a:gd fmla="*/ 0 h 213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97" h="2138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3" name="도형 425"/>
            <p:cNvSpPr>
              <a:spLocks/>
            </p:cNvSpPr>
            <p:nvPr/>
          </p:nvSpPr>
          <p:spPr>
            <a:xfrm rot="0">
              <a:off x="6422390" y="1838325"/>
              <a:ext cx="2540" cy="2540"/>
            </a:xfrm>
            <a:custGeom>
              <a:gdLst>
                <a:gd fmla="*/ 0 w 15" name="TX0"/>
                <a:gd fmla="*/ 1 h 58" name="TY0"/>
                <a:gd fmla="*/ 0 w 15" name="TX1"/>
                <a:gd fmla="*/ 33 h 58" name="TY1"/>
                <a:gd fmla="*/ 12 w 15" name="TX2"/>
                <a:gd fmla="*/ 55 h 58" name="TY2"/>
                <a:gd fmla="*/ 12 w 15" name="TX3"/>
                <a:gd fmla="*/ 33 h 58" name="TY3"/>
                <a:gd fmla="*/ 0 w 15" name="TX4"/>
                <a:gd fmla="*/ 1 h 5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" h="58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4" name="도형 426"/>
            <p:cNvSpPr>
              <a:spLocks/>
            </p:cNvSpPr>
            <p:nvPr/>
          </p:nvSpPr>
          <p:spPr>
            <a:xfrm rot="0">
              <a:off x="6422390" y="1838960"/>
              <a:ext cx="2540" cy="3810"/>
            </a:xfrm>
            <a:custGeom>
              <a:gdLst>
                <a:gd fmla="*/ 0 w 15" name="TX0"/>
                <a:gd fmla="*/ 1 h 103" name="TY0"/>
                <a:gd fmla="*/ 12 w 15" name="TX1"/>
                <a:gd fmla="*/ 100 h 103" name="TY1"/>
                <a:gd fmla="*/ 12 w 15" name="TX2"/>
                <a:gd fmla="*/ 23 h 103" name="TY2"/>
                <a:gd fmla="*/ 0 w 15" name="TX3"/>
                <a:gd fmla="*/ 1 h 10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" h="103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5" name="도형 427"/>
            <p:cNvSpPr>
              <a:spLocks/>
            </p:cNvSpPr>
            <p:nvPr/>
          </p:nvSpPr>
          <p:spPr>
            <a:xfrm rot="0">
              <a:off x="6638290" y="2267585"/>
              <a:ext cx="2540" cy="1270"/>
            </a:xfrm>
            <a:custGeom>
              <a:gdLst>
                <a:gd fmla="*/ 1 w 15" name="TX0"/>
                <a:gd fmla="*/ 0 h 14" name="TY0"/>
                <a:gd fmla="*/ 11 w 15" name="TX1"/>
                <a:gd fmla="*/ 11 h 14" name="TY1"/>
                <a:gd fmla="*/ 1 w 15" name="TX2"/>
                <a:gd fmla="*/ 0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4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6" name="도형 428"/>
            <p:cNvSpPr>
              <a:spLocks/>
            </p:cNvSpPr>
            <p:nvPr/>
          </p:nvSpPr>
          <p:spPr>
            <a:xfrm rot="0">
              <a:off x="6422390" y="1795145"/>
              <a:ext cx="265430" cy="433070"/>
            </a:xfrm>
            <a:custGeom>
              <a:gdLst>
                <a:gd fmla="*/ 471 w 11982" name="TX0"/>
                <a:gd fmla="*/ 1 h 19635" name="TY0"/>
                <a:gd fmla="*/ 1 w 11982" name="TX1"/>
                <a:gd fmla="*/ 2004 h 19635" name="TY1"/>
                <a:gd fmla="*/ 1 w 11982" name="TX2"/>
                <a:gd fmla="*/ 2026 h 19635" name="TY2"/>
                <a:gd fmla="*/ 1 w 11982" name="TX3"/>
                <a:gd fmla="*/ 2103 h 19635" name="TY3"/>
                <a:gd fmla="*/ 55 w 11982" name="TX4"/>
                <a:gd fmla="*/ 2585 h 19635" name="TY4"/>
                <a:gd fmla="*/ 504 w 11982" name="TX5"/>
                <a:gd fmla="*/ 2585 h 19635" name="TY5"/>
                <a:gd fmla="*/ 1435 w 11982" name="TX6"/>
                <a:gd fmla="*/ 1807 h 19635" name="TY6"/>
                <a:gd fmla="*/ 1851 w 11982" name="TX7"/>
                <a:gd fmla="*/ 1753 h 19635" name="TY7"/>
                <a:gd fmla="*/ 2661 w 11982" name="TX8"/>
                <a:gd fmla="*/ 2322 h 19635" name="TY8"/>
                <a:gd fmla="*/ 2628 w 11982" name="TX9"/>
                <a:gd fmla="*/ 2585 h 19635" name="TY9"/>
                <a:gd fmla="*/ 3340 w 11982" name="TX10"/>
                <a:gd fmla="*/ 2585 h 19635" name="TY10"/>
                <a:gd fmla="*/ 3395 w 11982" name="TX11"/>
                <a:gd fmla="*/ 2475 h 19635" name="TY11"/>
                <a:gd fmla="*/ 3614 w 11982" name="TX12"/>
                <a:gd fmla="*/ 1325 h 19635" name="TY12"/>
                <a:gd fmla="*/ 2519 w 11982" name="TX13"/>
                <a:gd fmla="*/ 252 h 19635" name="TY13"/>
                <a:gd fmla="*/ 515 w 11982" name="TX14"/>
                <a:gd fmla="*/ 1 h 19635" name="TY14"/>
                <a:gd fmla="*/ 7018 w 11982" name="TX16"/>
                <a:gd fmla="*/ 2497 h 19635" name="TY16"/>
                <a:gd fmla="*/ 6996 w 11982" name="TX17"/>
                <a:gd fmla="*/ 2585 h 19635" name="TY17"/>
                <a:gd fmla="*/ 7413 w 11982" name="TX18"/>
                <a:gd fmla="*/ 2585 h 19635" name="TY18"/>
                <a:gd fmla="*/ 7018 w 11982" name="TX19"/>
                <a:gd fmla="*/ 2497 h 19635" name="TY19"/>
                <a:gd fmla="*/ 9811 w 11982" name="TX21"/>
                <a:gd fmla="*/ 2891 h 19635" name="TY21"/>
                <a:gd fmla="*/ 9811 w 11982" name="TX22"/>
                <a:gd fmla="*/ 11070 h 19635" name="TY22"/>
                <a:gd fmla="*/ 9865 w 11982" name="TX23"/>
                <a:gd fmla="*/ 10872 h 19635" name="TY23"/>
                <a:gd fmla="*/ 11278 w 11982" name="TX24"/>
                <a:gd fmla="*/ 4325 h 19635" name="TY24"/>
                <a:gd fmla="*/ 11354 w 11982" name="TX25"/>
                <a:gd fmla="*/ 4336 h 19635" name="TY25"/>
                <a:gd fmla="*/ 11814 w 11982" name="TX26"/>
                <a:gd fmla="*/ 4818 h 19635" name="TY26"/>
                <a:gd fmla="*/ 11967 w 11982" name="TX27"/>
                <a:gd fmla="*/ 4019 h 19635" name="TY27"/>
                <a:gd fmla="*/ 11979 w 11982" name="TX28"/>
                <a:gd fmla="*/ 3887 h 19635" name="TY28"/>
                <a:gd fmla="*/ 9811 w 11982" name="TX29"/>
                <a:gd fmla="*/ 2891 h 19635" name="TY29"/>
                <a:gd fmla="*/ 9811 w 11982" name="TX31"/>
                <a:gd fmla="*/ 12220 h 19635" name="TY31"/>
                <a:gd fmla="*/ 9811 w 11982" name="TX32"/>
                <a:gd fmla="*/ 14814 h 19635" name="TY32"/>
                <a:gd fmla="*/ 10347 w 11982" name="TX33"/>
                <a:gd fmla="*/ 12668 h 19635" name="TY33"/>
                <a:gd fmla="*/ 9811 w 11982" name="TX34"/>
                <a:gd fmla="*/ 12220 h 19635" name="TY34"/>
                <a:gd fmla="*/ 9811 w 11982" name="TX36"/>
                <a:gd fmla="*/ 19391 h 19635" name="TY36"/>
                <a:gd fmla="*/ 9811 w 11982" name="TX37"/>
                <a:gd fmla="*/ 19631 h 19635" name="TY37"/>
                <a:gd fmla="*/ 9931 w 11982" name="TX38"/>
                <a:gd fmla="*/ 19609 h 19635" name="TY38"/>
                <a:gd fmla="*/ 9811 w 11982" name="TX39"/>
                <a:gd fmla="*/ 19391 h 19635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1982" h="19635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7" name="도형 429"/>
            <p:cNvSpPr>
              <a:spLocks/>
            </p:cNvSpPr>
            <p:nvPr/>
          </p:nvSpPr>
          <p:spPr>
            <a:xfrm rot="0">
              <a:off x="6433185" y="1781175"/>
              <a:ext cx="6350" cy="12700"/>
            </a:xfrm>
            <a:custGeom>
              <a:gdLst>
                <a:gd fmla="*/ 187 w 201" name="TX0"/>
                <a:gd fmla="*/ 1 h 508" name="TY0"/>
                <a:gd fmla="*/ 0 w 201" name="TX1"/>
                <a:gd fmla="*/ 504 h 508" name="TY1"/>
                <a:gd fmla="*/ 197 w 201" name="TX2"/>
                <a:gd fmla="*/ 11 h 508" name="TY2"/>
                <a:gd fmla="*/ 187 w 201" name="TX3"/>
                <a:gd fmla="*/ 1 h 50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1" h="508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8" name="도형 430"/>
            <p:cNvSpPr>
              <a:spLocks/>
            </p:cNvSpPr>
            <p:nvPr/>
          </p:nvSpPr>
          <p:spPr>
            <a:xfrm rot="0">
              <a:off x="6432550" y="1781175"/>
              <a:ext cx="7620" cy="15240"/>
            </a:xfrm>
            <a:custGeom>
              <a:gdLst>
                <a:gd fmla="*/ 230 w 267" name="TX0"/>
                <a:gd fmla="*/ 0 h 639" name="TY0"/>
                <a:gd fmla="*/ 33 w 267" name="TX1"/>
                <a:gd fmla="*/ 493 h 639" name="TY1"/>
                <a:gd fmla="*/ 2 w 267" name="TX2"/>
                <a:gd fmla="*/ 631 h 639" name="TY2"/>
                <a:gd fmla="*/ 2 w 267" name="TX3"/>
                <a:gd fmla="*/ 631 h 639" name="TY3"/>
                <a:gd fmla="*/ 33 w 267" name="TX4"/>
                <a:gd fmla="*/ 625 h 639" name="TY4"/>
                <a:gd fmla="*/ 263 w 267" name="TX5"/>
                <a:gd fmla="*/ 22 h 639" name="TY5"/>
                <a:gd fmla="*/ 230 w 267" name="TX6"/>
                <a:gd fmla="*/ 0 h 639" name="TY6"/>
                <a:gd fmla="*/ 2 w 267" name="TX8"/>
                <a:gd fmla="*/ 631 h 639" name="TY8"/>
                <a:gd fmla="*/ 1 w 267" name="TX9"/>
                <a:gd fmla="*/ 635 h 639" name="TY9"/>
                <a:gd fmla="*/ 2 w 267" name="TX10"/>
                <a:gd fmla="*/ 631 h 63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67" h="639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9" name="도형 431"/>
            <p:cNvSpPr>
              <a:spLocks/>
            </p:cNvSpPr>
            <p:nvPr/>
          </p:nvSpPr>
          <p:spPr>
            <a:xfrm rot="0">
              <a:off x="6433185" y="1764665"/>
              <a:ext cx="146050" cy="88900"/>
            </a:xfrm>
            <a:custGeom>
              <a:gdLst>
                <a:gd fmla="*/ 4401 w 6551" name="TX0"/>
                <a:gd fmla="*/ 3964 h 3989" name="TY0"/>
                <a:gd fmla="*/ 3964 w 6551" name="TX1"/>
                <a:gd fmla="*/ 3986 h 3989" name="TY1"/>
                <a:gd fmla="*/ 4861 w 6551" name="TX2"/>
                <a:gd fmla="*/ 3986 h 3989" name="TY2"/>
                <a:gd fmla="*/ 4401 w 6551" name="TX3"/>
                <a:gd fmla="*/ 3964 h 3989" name="TY3"/>
                <a:gd fmla="*/ 4730 w 6551" name="TX5"/>
                <a:gd fmla="*/ 0 h 3989" name="TY5"/>
                <a:gd fmla="*/ 4182 w 6551" name="TX6"/>
                <a:gd fmla="*/ 438 h 3989" name="TY6"/>
                <a:gd fmla="*/ 2595 w 6551" name="TX7"/>
                <a:gd fmla="*/ 1161 h 3989" name="TY7"/>
                <a:gd fmla="*/ 1895 w 6551" name="TX8"/>
                <a:gd fmla="*/ 1227 h 3989" name="TY8"/>
                <a:gd fmla="*/ 230 w 6551" name="TX9"/>
                <a:gd fmla="*/ 799 h 3989" name="TY9"/>
                <a:gd fmla="*/ 0 w 6551" name="TX10"/>
                <a:gd fmla="*/ 1402 h 3989" name="TY10"/>
                <a:gd fmla="*/ 44 w 6551" name="TX11"/>
                <a:gd fmla="*/ 1402 h 3989" name="TY11"/>
                <a:gd fmla="*/ 2048 w 6551" name="TX12"/>
                <a:gd fmla="*/ 1653 h 3989" name="TY12"/>
                <a:gd fmla="*/ 3143 w 6551" name="TX13"/>
                <a:gd fmla="*/ 2726 h 3989" name="TY13"/>
                <a:gd fmla="*/ 2924 w 6551" name="TX14"/>
                <a:gd fmla="*/ 3876 h 3989" name="TY14"/>
                <a:gd fmla="*/ 2869 w 6551" name="TX15"/>
                <a:gd fmla="*/ 3986 h 3989" name="TY15"/>
                <a:gd fmla="*/ 3832 w 6551" name="TX16"/>
                <a:gd fmla="*/ 3986 h 3989" name="TY16"/>
                <a:gd fmla="*/ 4204 w 6551" name="TX17"/>
                <a:gd fmla="*/ 3952 h 3989" name="TY17"/>
                <a:gd fmla="*/ 4435 w 6551" name="TX18"/>
                <a:gd fmla="*/ 3942 h 3989" name="TY18"/>
                <a:gd fmla="*/ 4861 w 6551" name="TX19"/>
                <a:gd fmla="*/ 3964 h 3989" name="TY19"/>
                <a:gd fmla="*/ 5004 w 6551" name="TX20"/>
                <a:gd fmla="*/ 3986 h 3989" name="TY20"/>
                <a:gd fmla="*/ 5442 w 6551" name="TX21"/>
                <a:gd fmla="*/ 3986 h 3989" name="TY21"/>
                <a:gd fmla="*/ 5299 w 6551" name="TX22"/>
                <a:gd fmla="*/ 3821 h 3989" name="TY22"/>
                <a:gd fmla="*/ 5146 w 6551" name="TX23"/>
                <a:gd fmla="*/ 3712 h 3989" name="TY23"/>
                <a:gd fmla="*/ 4960 w 6551" name="TX24"/>
                <a:gd fmla="*/ 3668 h 3989" name="TY24"/>
                <a:gd fmla="*/ 4883 w 6551" name="TX25"/>
                <a:gd fmla="*/ 3668 h 3989" name="TY25"/>
                <a:gd fmla="*/ 4566 w 6551" name="TX26"/>
                <a:gd fmla="*/ 3679 h 3989" name="TY26"/>
                <a:gd fmla="*/ 4544 w 6551" name="TX27"/>
                <a:gd fmla="*/ 3679 h 3989" name="TY27"/>
                <a:gd fmla="*/ 4369 w 6551" name="TX28"/>
                <a:gd fmla="*/ 3668 h 3989" name="TY28"/>
                <a:gd fmla="*/ 4182 w 6551" name="TX29"/>
                <a:gd fmla="*/ 3602 h 3989" name="TY29"/>
                <a:gd fmla="*/ 4019 w 6551" name="TX30"/>
                <a:gd fmla="*/ 3493 h 3989" name="TY30"/>
                <a:gd fmla="*/ 3876 w 6551" name="TX31"/>
                <a:gd fmla="*/ 3351 h 3989" name="TY31"/>
                <a:gd fmla="*/ 3778 w 6551" name="TX32"/>
                <a:gd fmla="*/ 3186 h 3989" name="TY32"/>
                <a:gd fmla="*/ 3734 w 6551" name="TX33"/>
                <a:gd fmla="*/ 3088 h 3989" name="TY33"/>
                <a:gd fmla="*/ 3690 w 6551" name="TX34"/>
                <a:gd fmla="*/ 3000 h 3989" name="TY34"/>
                <a:gd fmla="*/ 3569 w 6551" name="TX35"/>
                <a:gd fmla="*/ 2628 h 3989" name="TY35"/>
                <a:gd fmla="*/ 3350 w 6551" name="TX36"/>
                <a:gd fmla="*/ 1884 h 3989" name="TY36"/>
                <a:gd fmla="*/ 3187 w 6551" name="TX37"/>
                <a:gd fmla="*/ 1522 h 3989" name="TY37"/>
                <a:gd fmla="*/ 3131 w 6551" name="TX38"/>
                <a:gd fmla="*/ 1446 h 3989" name="TY38"/>
                <a:gd fmla="*/ 3088 w 6551" name="TX39"/>
                <a:gd fmla="*/ 1358 h 3989" name="TY39"/>
                <a:gd fmla="*/ 3055 w 6551" name="TX40"/>
                <a:gd fmla="*/ 1314 h 3989" name="TY40"/>
                <a:gd fmla="*/ 3033 w 6551" name="TX41"/>
                <a:gd fmla="*/ 1281 h 3989" name="TY41"/>
                <a:gd fmla="*/ 2968 w 6551" name="TX42"/>
                <a:gd fmla="*/ 1193 h 3989" name="TY42"/>
                <a:gd fmla="*/ 2968 w 6551" name="TX43"/>
                <a:gd fmla="*/ 1193 h 3989" name="TY43"/>
                <a:gd fmla="*/ 3197 w 6551" name="TX44"/>
                <a:gd fmla="*/ 1522 h 3989" name="TY44"/>
                <a:gd fmla="*/ 3362 w 6551" name="TX45"/>
                <a:gd fmla="*/ 1872 h 3989" name="TY45"/>
                <a:gd fmla="*/ 3591 w 6551" name="TX46"/>
                <a:gd fmla="*/ 2617 h 3989" name="TY46"/>
                <a:gd fmla="*/ 3625 w 6551" name="TX47"/>
                <a:gd fmla="*/ 2716 h 3989" name="TY47"/>
                <a:gd fmla="*/ 3657 w 6551" name="TX48"/>
                <a:gd fmla="*/ 2803 h 3989" name="TY48"/>
                <a:gd fmla="*/ 3690 w 6551" name="TX49"/>
                <a:gd fmla="*/ 2901 h 3989" name="TY49"/>
                <a:gd fmla="*/ 3723 w 6551" name="TX50"/>
                <a:gd fmla="*/ 2989 h 3989" name="TY50"/>
                <a:gd fmla="*/ 3756 w 6551" name="TX51"/>
                <a:gd fmla="*/ 3088 h 3989" name="TY51"/>
                <a:gd fmla="*/ 3800 w 6551" name="TX52"/>
                <a:gd fmla="*/ 3164 h 3989" name="TY52"/>
                <a:gd fmla="*/ 3898 w 6551" name="TX53"/>
                <a:gd fmla="*/ 3329 h 3989" name="TY53"/>
                <a:gd fmla="*/ 4041 w 6551" name="TX54"/>
                <a:gd fmla="*/ 3471 h 3989" name="TY54"/>
                <a:gd fmla="*/ 4194 w 6551" name="TX55"/>
                <a:gd fmla="*/ 3580 h 3989" name="TY55"/>
                <a:gd fmla="*/ 4380 w 6551" name="TX56"/>
                <a:gd fmla="*/ 3635 h 3989" name="TY56"/>
                <a:gd fmla="*/ 4544 w 6551" name="TX57"/>
                <a:gd fmla="*/ 3657 h 3989" name="TY57"/>
                <a:gd fmla="*/ 4566 w 6551" name="TX58"/>
                <a:gd fmla="*/ 3657 h 3989" name="TY58"/>
                <a:gd fmla="*/ 4873 w 6551" name="TX59"/>
                <a:gd fmla="*/ 3646 h 3989" name="TY59"/>
                <a:gd fmla="*/ 4960 w 6551" name="TX60"/>
                <a:gd fmla="*/ 3646 h 3989" name="TY60"/>
                <a:gd fmla="*/ 5157 w 6551" name="TX61"/>
                <a:gd fmla="*/ 3690 h 3989" name="TY61"/>
                <a:gd fmla="*/ 5321 w 6551" name="TX62"/>
                <a:gd fmla="*/ 3799 h 3989" name="TY62"/>
                <a:gd fmla="*/ 5464 w 6551" name="TX63"/>
                <a:gd fmla="*/ 3986 h 3989" name="TY63"/>
                <a:gd fmla="*/ 6525 w 6551" name="TX64"/>
                <a:gd fmla="*/ 3986 h 3989" name="TY64"/>
                <a:gd fmla="*/ 6547 w 6551" name="TX65"/>
                <a:gd fmla="*/ 3898 h 3989" name="TY65"/>
                <a:gd fmla="*/ 5749 w 6551" name="TX66"/>
                <a:gd fmla="*/ 3383 h 3989" name="TY66"/>
                <a:gd fmla="*/ 5453 w 6551" name="TX67"/>
                <a:gd fmla="*/ 2113 h 3989" name="TY67"/>
                <a:gd fmla="*/ 4741 w 6551" name="TX68"/>
                <a:gd fmla="*/ 1084 h 3989" name="TY68"/>
                <a:gd fmla="*/ 4697 w 6551" name="TX69"/>
                <a:gd fmla="*/ 920 h 3989" name="TY69"/>
                <a:gd fmla="*/ 4664 w 6551" name="TX70"/>
                <a:gd fmla="*/ 931 h 3989" name="TY70"/>
                <a:gd fmla="*/ 4676 w 6551" name="TX71"/>
                <a:gd fmla="*/ 515 h 3989" name="TY71"/>
                <a:gd fmla="*/ 4730 w 6551" name="TX72"/>
                <a:gd fmla="*/ 55 h 3989" name="TY72"/>
                <a:gd fmla="*/ 4730 w 6551" name="TX73"/>
                <a:gd fmla="*/ 0 h 3989" name="TY7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</a:cxnLst>
              <a:rect l="l" t="t" r="r" b="b"/>
              <a:pathLst>
                <a:path w="6551" h="3989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0" name="도형 432"/>
            <p:cNvSpPr>
              <a:spLocks/>
            </p:cNvSpPr>
            <p:nvPr/>
          </p:nvSpPr>
          <p:spPr>
            <a:xfrm rot="0">
              <a:off x="6518275" y="1851025"/>
              <a:ext cx="26670" cy="2540"/>
            </a:xfrm>
            <a:custGeom>
              <a:gdLst>
                <a:gd fmla="*/ 603 w 1176" name="TX0"/>
                <a:gd fmla="*/ 1 h 48" name="TY0"/>
                <a:gd fmla="*/ 372 w 1176" name="TX1"/>
                <a:gd fmla="*/ 11 h 48" name="TY1"/>
                <a:gd fmla="*/ 0 w 1176" name="TX2"/>
                <a:gd fmla="*/ 45 h 48" name="TY2"/>
                <a:gd fmla="*/ 132 w 1176" name="TX3"/>
                <a:gd fmla="*/ 45 h 48" name="TY3"/>
                <a:gd fmla="*/ 569 w 1176" name="TX4"/>
                <a:gd fmla="*/ 23 h 48" name="TY4"/>
                <a:gd fmla="*/ 1029 w 1176" name="TX5"/>
                <a:gd fmla="*/ 45 h 48" name="TY5"/>
                <a:gd fmla="*/ 1172 w 1176" name="TX6"/>
                <a:gd fmla="*/ 45 h 48" name="TY6"/>
                <a:gd fmla="*/ 1029 w 1176" name="TX7"/>
                <a:gd fmla="*/ 23 h 48" name="TY7"/>
                <a:gd fmla="*/ 603 w 1176" name="TX8"/>
                <a:gd fmla="*/ 1 h 4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6" h="48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1" name="도형 433"/>
            <p:cNvSpPr>
              <a:spLocks/>
            </p:cNvSpPr>
            <p:nvPr/>
          </p:nvSpPr>
          <p:spPr>
            <a:xfrm rot="0">
              <a:off x="6498590" y="1790065"/>
              <a:ext cx="55880" cy="63500"/>
            </a:xfrm>
            <a:custGeom>
              <a:gdLst>
                <a:gd fmla="*/ 1 w 2500" name="TX0"/>
                <a:gd fmla="*/ 0 h 2796" name="TY0"/>
                <a:gd fmla="*/ 66 w 2500" name="TX1"/>
                <a:gd fmla="*/ 88 h 2796" name="TY1"/>
                <a:gd fmla="*/ 88 w 2500" name="TX2"/>
                <a:gd fmla="*/ 121 h 2796" name="TY2"/>
                <a:gd fmla="*/ 121 w 2500" name="TX3"/>
                <a:gd fmla="*/ 165 h 2796" name="TY3"/>
                <a:gd fmla="*/ 164 w 2500" name="TX4"/>
                <a:gd fmla="*/ 253 h 2796" name="TY4"/>
                <a:gd fmla="*/ 220 w 2500" name="TX5"/>
                <a:gd fmla="*/ 329 h 2796" name="TY5"/>
                <a:gd fmla="*/ 383 w 2500" name="TX6"/>
                <a:gd fmla="*/ 691 h 2796" name="TY6"/>
                <a:gd fmla="*/ 602 w 2500" name="TX7"/>
                <a:gd fmla="*/ 1435 h 2796" name="TY7"/>
                <a:gd fmla="*/ 723 w 2500" name="TX8"/>
                <a:gd fmla="*/ 1807 h 2796" name="TY8"/>
                <a:gd fmla="*/ 767 w 2500" name="TX9"/>
                <a:gd fmla="*/ 1895 h 2796" name="TY9"/>
                <a:gd fmla="*/ 811 w 2500" name="TX10"/>
                <a:gd fmla="*/ 1993 h 2796" name="TY10"/>
                <a:gd fmla="*/ 909 w 2500" name="TX11"/>
                <a:gd fmla="*/ 2158 h 2796" name="TY11"/>
                <a:gd fmla="*/ 1052 w 2500" name="TX12"/>
                <a:gd fmla="*/ 2300 h 2796" name="TY12"/>
                <a:gd fmla="*/ 1215 w 2500" name="TX13"/>
                <a:gd fmla="*/ 2409 h 2796" name="TY13"/>
                <a:gd fmla="*/ 1402 w 2500" name="TX14"/>
                <a:gd fmla="*/ 2475 h 2796" name="TY14"/>
                <a:gd fmla="*/ 1577 w 2500" name="TX15"/>
                <a:gd fmla="*/ 2486 h 2796" name="TY15"/>
                <a:gd fmla="*/ 1599 w 2500" name="TX16"/>
                <a:gd fmla="*/ 2486 h 2796" name="TY16"/>
                <a:gd fmla="*/ 1916 w 2500" name="TX17"/>
                <a:gd fmla="*/ 2475 h 2796" name="TY17"/>
                <a:gd fmla="*/ 1993 w 2500" name="TX18"/>
                <a:gd fmla="*/ 2475 h 2796" name="TY18"/>
                <a:gd fmla="*/ 2179 w 2500" name="TX19"/>
                <a:gd fmla="*/ 2519 h 2796" name="TY19"/>
                <a:gd fmla="*/ 2332 w 2500" name="TX20"/>
                <a:gd fmla="*/ 2628 h 2796" name="TY20"/>
                <a:gd fmla="*/ 2475 w 2500" name="TX21"/>
                <a:gd fmla="*/ 2793 h 2796" name="TY21"/>
                <a:gd fmla="*/ 2497 w 2500" name="TX22"/>
                <a:gd fmla="*/ 2793 h 2796" name="TY22"/>
                <a:gd fmla="*/ 2354 w 2500" name="TX23"/>
                <a:gd fmla="*/ 2606 h 2796" name="TY23"/>
                <a:gd fmla="*/ 2190 w 2500" name="TX24"/>
                <a:gd fmla="*/ 2497 h 2796" name="TY24"/>
                <a:gd fmla="*/ 1993 w 2500" name="TX25"/>
                <a:gd fmla="*/ 2453 h 2796" name="TY25"/>
                <a:gd fmla="*/ 1906 w 2500" name="TX26"/>
                <a:gd fmla="*/ 2453 h 2796" name="TY26"/>
                <a:gd fmla="*/ 1599 w 2500" name="TX27"/>
                <a:gd fmla="*/ 2464 h 2796" name="TY27"/>
                <a:gd fmla="*/ 1577 w 2500" name="TX28"/>
                <a:gd fmla="*/ 2464 h 2796" name="TY28"/>
                <a:gd fmla="*/ 1413 w 2500" name="TX29"/>
                <a:gd fmla="*/ 2442 h 2796" name="TY29"/>
                <a:gd fmla="*/ 1227 w 2500" name="TX30"/>
                <a:gd fmla="*/ 2387 h 2796" name="TY30"/>
                <a:gd fmla="*/ 1074 w 2500" name="TX31"/>
                <a:gd fmla="*/ 2278 h 2796" name="TY31"/>
                <a:gd fmla="*/ 931 w 2500" name="TX32"/>
                <a:gd fmla="*/ 2136 h 2796" name="TY32"/>
                <a:gd fmla="*/ 833 w 2500" name="TX33"/>
                <a:gd fmla="*/ 1971 h 2796" name="TY33"/>
                <a:gd fmla="*/ 789 w 2500" name="TX34"/>
                <a:gd fmla="*/ 1895 h 2796" name="TY34"/>
                <a:gd fmla="*/ 756 w 2500" name="TX35"/>
                <a:gd fmla="*/ 1796 h 2796" name="TY35"/>
                <a:gd fmla="*/ 723 w 2500" name="TX36"/>
                <a:gd fmla="*/ 1708 h 2796" name="TY36"/>
                <a:gd fmla="*/ 690 w 2500" name="TX37"/>
                <a:gd fmla="*/ 1610 h 2796" name="TY37"/>
                <a:gd fmla="*/ 658 w 2500" name="TX38"/>
                <a:gd fmla="*/ 1523 h 2796" name="TY38"/>
                <a:gd fmla="*/ 624 w 2500" name="TX39"/>
                <a:gd fmla="*/ 1424 h 2796" name="TY39"/>
                <a:gd fmla="*/ 395 w 2500" name="TX40"/>
                <a:gd fmla="*/ 679 h 2796" name="TY40"/>
                <a:gd fmla="*/ 230 w 2500" name="TX41"/>
                <a:gd fmla="*/ 329 h 2796" name="TY41"/>
                <a:gd fmla="*/ 1 w 2500" name="TX42"/>
                <a:gd fmla="*/ 0 h 279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500" h="2796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2" name="도형 434"/>
            <p:cNvSpPr>
              <a:spLocks/>
            </p:cNvSpPr>
            <p:nvPr/>
          </p:nvSpPr>
          <p:spPr>
            <a:xfrm rot="0">
              <a:off x="6320155" y="1478915"/>
              <a:ext cx="308610" cy="313690"/>
            </a:xfrm>
            <a:custGeom>
              <a:gdLst>
                <a:gd fmla="*/ 8286 w 13974" name="TX0"/>
                <a:gd fmla="*/ 0 h 14223" name="TY0"/>
                <a:gd fmla="*/ 4238 w 13974" name="TX1"/>
                <a:gd fmla="*/ 1030 h 14223" name="TY1"/>
                <a:gd fmla="*/ 1314 w 13974" name="TX2"/>
                <a:gd fmla="*/ 3549 h 14223" name="TY2"/>
                <a:gd fmla="*/ 0 w 13974" name="TX3"/>
                <a:gd fmla="*/ 6483 h 14223" name="TY3"/>
                <a:gd fmla="*/ 3263 w 13974" name="TX4"/>
                <a:gd fmla="*/ 8464 h 14223" name="TY4"/>
                <a:gd fmla="*/ 3197 w 13974" name="TX5"/>
                <a:gd fmla="*/ 6614 h 14223" name="TY5"/>
                <a:gd fmla="*/ 3197 w 13974" name="TX6"/>
                <a:gd fmla="*/ 6614 h 14223" name="TY6"/>
                <a:gd fmla="*/ 3253 w 13974" name="TX7"/>
                <a:gd fmla="*/ 6943 h 14223" name="TY7"/>
                <a:gd fmla="*/ 3997 w 13974" name="TX8"/>
                <a:gd fmla="*/ 8300 h 14223" name="TY8"/>
                <a:gd fmla="*/ 4577 w 13974" name="TX9"/>
                <a:gd fmla="*/ 10556 h 14223" name="TY9"/>
                <a:gd fmla="*/ 4730 w 13974" name="TX10"/>
                <a:gd fmla="*/ 11092 h 14223" name="TY10"/>
                <a:gd fmla="*/ 5267 w 13974" name="TX11"/>
                <a:gd fmla="*/ 11629 h 14223" name="TY11"/>
                <a:gd fmla="*/ 5355 w 13974" name="TX12"/>
                <a:gd fmla="*/ 12505 h 14223" name="TY12"/>
                <a:gd fmla="*/ 5584 w 13974" name="TX13"/>
                <a:gd fmla="*/ 12800 h 14223" name="TY13"/>
                <a:gd fmla="*/ 5201 w 13974" name="TX14"/>
                <a:gd fmla="*/ 13665 h 14223" name="TY14"/>
                <a:gd fmla="*/ 7068 w 13974" name="TX15"/>
                <a:gd fmla="*/ 14219 h 14223" name="TY15"/>
                <a:gd fmla="*/ 7763 w 13974" name="TX16"/>
                <a:gd fmla="*/ 14147 h 14223" name="TY16"/>
                <a:gd fmla="*/ 9350 w 13974" name="TX17"/>
                <a:gd fmla="*/ 13424 h 14223" name="TY17"/>
                <a:gd fmla="*/ 10566 w 13974" name="TX18"/>
                <a:gd fmla="*/ 12483 h 14223" name="TY18"/>
                <a:gd fmla="*/ 12750 w 13974" name="TX19"/>
                <a:gd fmla="*/ 11936 h 14223" name="TY19"/>
                <a:gd fmla="*/ 13949 w 13974" name="TX20"/>
                <a:gd fmla="*/ 12077 h 14223" name="TY20"/>
                <a:gd fmla="*/ 13479 w 13974" name="TX21"/>
                <a:gd fmla="*/ 10479 h 14223" name="TY21"/>
                <a:gd fmla="*/ 12756 w 13974" name="TX22"/>
                <a:gd fmla="*/ 8968 h 14223" name="TY22"/>
                <a:gd fmla="*/ 10719 w 13974" name="TX23"/>
                <a:gd fmla="*/ 4206 h 14223" name="TY23"/>
                <a:gd fmla="*/ 12723 w 13974" name="TX24"/>
                <a:gd fmla="*/ 2683 h 14223" name="TY24"/>
                <a:gd fmla="*/ 11015 w 13974" name="TX25"/>
                <a:gd fmla="*/ 1216 h 14223" name="TY25"/>
                <a:gd fmla="*/ 8398 w 13974" name="TX26"/>
                <a:gd fmla="*/ 1 h 14223" name="TY26"/>
                <a:gd fmla="*/ 8286 w 13974" name="TX27"/>
                <a:gd fmla="*/ 0 h 14223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13974" h="14223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3" name="도형 435"/>
            <p:cNvSpPr>
              <a:spLocks/>
            </p:cNvSpPr>
            <p:nvPr/>
          </p:nvSpPr>
          <p:spPr>
            <a:xfrm rot="0">
              <a:off x="6591935" y="1537335"/>
              <a:ext cx="8890" cy="10160"/>
            </a:xfrm>
            <a:custGeom>
              <a:gdLst>
                <a:gd fmla="*/ 340 w 343" name="TX0"/>
                <a:gd fmla="*/ 0 h 387" name="TY0"/>
                <a:gd fmla="*/ 1 w 343" name="TX1"/>
                <a:gd fmla="*/ 384 h 387" name="TY1"/>
                <a:gd fmla="*/ 1 w 343" name="TX2"/>
                <a:gd fmla="*/ 384 h 387" name="TY2"/>
                <a:gd fmla="*/ 340 w 343" name="TX3"/>
                <a:gd fmla="*/ 0 h 38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43" h="387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4" name="도형 436"/>
            <p:cNvSpPr>
              <a:spLocks/>
            </p:cNvSpPr>
            <p:nvPr/>
          </p:nvSpPr>
          <p:spPr>
            <a:xfrm rot="0">
              <a:off x="6591935" y="1546225"/>
              <a:ext cx="2540" cy="2540"/>
            </a:xfrm>
            <a:custGeom>
              <a:gdLst>
                <a:gd fmla="*/ 12 w 15" name="TX0"/>
                <a:gd fmla="*/ 1 h 15" name="TY0"/>
                <a:gd fmla="*/ 0 w 15" name="TX1"/>
                <a:gd fmla="*/ 11 h 15" name="TY1"/>
                <a:gd fmla="*/ 12 w 15" name="TX2"/>
                <a:gd fmla="*/ 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5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5" name="도형 437"/>
            <p:cNvSpPr>
              <a:spLocks/>
            </p:cNvSpPr>
            <p:nvPr/>
          </p:nvSpPr>
          <p:spPr>
            <a:xfrm rot="0">
              <a:off x="6586855" y="1546860"/>
              <a:ext cx="6350" cy="5080"/>
            </a:xfrm>
            <a:custGeom>
              <a:gdLst>
                <a:gd fmla="*/ 208 w 212" name="TX0"/>
                <a:gd fmla="*/ 1 h 190" name="TY0"/>
                <a:gd fmla="*/ 208 w 212" name="TX1"/>
                <a:gd fmla="*/ 1 h 190" name="TY1"/>
                <a:gd fmla="*/ 1 w 212" name="TX2"/>
                <a:gd fmla="*/ 187 h 190" name="TY2"/>
                <a:gd fmla="*/ 208 w 212" name="TX3"/>
                <a:gd fmla="*/ 1 h 19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12" h="190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6" name="도형 438"/>
            <p:cNvSpPr>
              <a:spLocks/>
            </p:cNvSpPr>
            <p:nvPr/>
          </p:nvSpPr>
          <p:spPr>
            <a:xfrm rot="0">
              <a:off x="6562725" y="1587500"/>
              <a:ext cx="6350" cy="13970"/>
            </a:xfrm>
            <a:custGeom>
              <a:gdLst>
                <a:gd fmla="*/ 1 w 256" name="TX0"/>
                <a:gd fmla="*/ 0 h 561" name="TY0"/>
                <a:gd fmla="*/ 252 w 256" name="TX1"/>
                <a:gd fmla="*/ 558 h 561" name="TY1"/>
                <a:gd fmla="*/ 252 w 256" name="TX2"/>
                <a:gd fmla="*/ 558 h 561" name="TY2"/>
                <a:gd fmla="*/ 1 w 256" name="TX3"/>
                <a:gd fmla="*/ 0 h 56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6" h="561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7" name="도형 439"/>
            <p:cNvSpPr>
              <a:spLocks/>
            </p:cNvSpPr>
            <p:nvPr/>
          </p:nvSpPr>
          <p:spPr>
            <a:xfrm rot="0">
              <a:off x="6390005" y="1624330"/>
              <a:ext cx="2540" cy="41910"/>
            </a:xfrm>
            <a:custGeom>
              <a:gdLst>
                <a:gd fmla="*/ 56 w 70" name="TX0"/>
                <a:gd fmla="*/ 1850 h 1854" name="TY0"/>
                <a:gd fmla="*/ 66 w 70" name="TX1"/>
                <a:gd fmla="*/ 1850 h 1854" name="TY1"/>
                <a:gd fmla="*/ 66 w 70" name="TX2"/>
                <a:gd fmla="*/ 1850 h 1854" name="TY2"/>
                <a:gd fmla="*/ 56 w 70" name="TX3"/>
                <a:gd fmla="*/ 1850 h 1854" name="TY3"/>
                <a:gd fmla="*/ 12 w 70" name="TX5"/>
                <a:gd fmla="*/ 154 h 1854" name="TY5"/>
                <a:gd fmla="*/ 12 w 70" name="TX6"/>
                <a:gd fmla="*/ 154 h 1854" name="TY6"/>
                <a:gd fmla="*/ 12 w 70" name="TX7"/>
                <a:gd fmla="*/ 154 h 1854" name="TY7"/>
                <a:gd fmla="*/ 12 w 70" name="TX9"/>
                <a:gd fmla="*/ 154 h 1854" name="TY9"/>
                <a:gd fmla="*/ 12 w 70" name="TX10"/>
                <a:gd fmla="*/ 154 h 1854" name="TY10"/>
                <a:gd fmla="*/ 12 w 70" name="TX11"/>
                <a:gd fmla="*/ 154 h 1854" name="TY11"/>
                <a:gd fmla="*/ 12 w 70" name="TX13"/>
                <a:gd fmla="*/ 142 h 1854" name="TY13"/>
                <a:gd fmla="*/ 12 w 70" name="TX14"/>
                <a:gd fmla="*/ 154 h 1854" name="TY14"/>
                <a:gd fmla="*/ 12 w 70" name="TX15"/>
                <a:gd fmla="*/ 142 h 1854" name="TY15"/>
                <a:gd fmla="*/ 12 w 70" name="TX17"/>
                <a:gd fmla="*/ 142 h 1854" name="TY17"/>
                <a:gd fmla="*/ 12 w 70" name="TX18"/>
                <a:gd fmla="*/ 142 h 1854" name="TY18"/>
                <a:gd fmla="*/ 12 w 70" name="TX19"/>
                <a:gd fmla="*/ 142 h 1854" name="TY19"/>
                <a:gd fmla="*/ 0 w 70" name="TX21"/>
                <a:gd fmla="*/ 22 h 1854" name="TY21"/>
                <a:gd fmla="*/ 12 w 70" name="TX22"/>
                <a:gd fmla="*/ 142 h 1854" name="TY22"/>
                <a:gd fmla="*/ 0 w 70" name="TX23"/>
                <a:gd fmla="*/ 22 h 1854" name="TY23"/>
                <a:gd fmla="*/ 0 w 70" name="TX25"/>
                <a:gd fmla="*/ 11 h 1854" name="TY25"/>
                <a:gd fmla="*/ 0 w 70" name="TX26"/>
                <a:gd fmla="*/ 22 h 1854" name="TY26"/>
                <a:gd fmla="*/ 0 w 70" name="TX27"/>
                <a:gd fmla="*/ 11 h 1854" name="TY27"/>
                <a:gd fmla="*/ 0 w 70" name="TX29"/>
                <a:gd fmla="*/ 0 h 1854" name="TY29"/>
                <a:gd fmla="*/ 0 w 70" name="TX30"/>
                <a:gd fmla="*/ 11 h 1854" name="TY30"/>
                <a:gd fmla="*/ 0 w 70" name="TX31"/>
                <a:gd fmla="*/ 0 h 1854" name="TY31"/>
                <a:gd fmla="*/ 0 w 70" name="TX33"/>
                <a:gd fmla="*/ 0 h 1854" name="TY33"/>
                <a:gd fmla="*/ 0 w 70" name="TX34"/>
                <a:gd fmla="*/ 0 h 1854" name="TY34"/>
                <a:gd fmla="*/ 0 w 70" name="TX35"/>
                <a:gd fmla="*/ 0 h 1854" name="TY35"/>
                <a:gd fmla="*/ 0 w 70" name="TX37"/>
                <a:gd fmla="*/ 0 h 1854" name="TY37"/>
                <a:gd fmla="*/ 0 w 70" name="TX38"/>
                <a:gd fmla="*/ 22 h 1854" name="TY38"/>
                <a:gd fmla="*/ 0 w 70" name="TX39"/>
                <a:gd fmla="*/ 0 h 1854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70" h="1854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8" name="도형 440"/>
            <p:cNvSpPr>
              <a:spLocks/>
            </p:cNvSpPr>
            <p:nvPr/>
          </p:nvSpPr>
          <p:spPr>
            <a:xfrm rot="0">
              <a:off x="6352540" y="1479550"/>
              <a:ext cx="248920" cy="311150"/>
            </a:xfrm>
            <a:custGeom>
              <a:gdLst>
                <a:gd fmla="*/ 5981 w 11226" name="TX0"/>
                <a:gd fmla="*/ 12110 h 14106" name="TY0"/>
                <a:gd fmla="*/ 6263 w 11226" name="TX1"/>
                <a:gd fmla="*/ 12164 h 14106" name="TY1"/>
                <a:gd fmla="*/ 6417 w 11226" name="TX2"/>
                <a:gd fmla="*/ 12175 h 14106" name="TY2"/>
                <a:gd fmla="*/ 6263 w 11226" name="TX3"/>
                <a:gd fmla="*/ 12175 h 14106" name="TY3"/>
                <a:gd fmla="*/ 5981 w 11226" name="TX4"/>
                <a:gd fmla="*/ 12110 h 14106" name="TY4"/>
                <a:gd fmla="*/ 7303 w 11226" name="TX6"/>
                <a:gd fmla="*/ 12898 h 14106" name="TY6"/>
                <a:gd fmla="*/ 7303 w 11226" name="TX7"/>
                <a:gd fmla="*/ 12898 h 14106" name="TY7"/>
                <a:gd fmla="*/ 6855 w 11226" name="TX8"/>
                <a:gd fmla="*/ 13171 h 14106" name="TY8"/>
                <a:gd fmla="*/ 6460 w 11226" name="TX9"/>
                <a:gd fmla="*/ 13358 h 14106" name="TY9"/>
                <a:gd fmla="*/ 6055 w 11226" name="TX10"/>
                <a:gd fmla="*/ 13500 h 14106" name="TY10"/>
                <a:gd fmla="*/ 5223 w 11226" name="TX11"/>
                <a:gd fmla="*/ 13664 h 14106" name="TY11"/>
                <a:gd fmla="*/ 5125 w 11226" name="TX12"/>
                <a:gd fmla="*/ 13664 h 14106" name="TY12"/>
                <a:gd fmla="*/ 5104 w 11226" name="TX13"/>
                <a:gd fmla="*/ 13664 h 14106" name="TY13"/>
                <a:gd fmla="*/ 5104 w 11226" name="TX14"/>
                <a:gd fmla="*/ 13664 h 14106" name="TY14"/>
                <a:gd fmla="*/ 5223 w 11226" name="TX15"/>
                <a:gd fmla="*/ 13653 h 14106" name="TY15"/>
                <a:gd fmla="*/ 6055 w 11226" name="TX16"/>
                <a:gd fmla="*/ 13489 h 14106" name="TY16"/>
                <a:gd fmla="*/ 6460 w 11226" name="TX17"/>
                <a:gd fmla="*/ 13346 h 14106" name="TY17"/>
                <a:gd fmla="*/ 6843 w 11226" name="TX18"/>
                <a:gd fmla="*/ 13161 h 14106" name="TY18"/>
                <a:gd fmla="*/ 6942 w 11226" name="TX19"/>
                <a:gd fmla="*/ 13117 h 14106" name="TY19"/>
                <a:gd fmla="*/ 7040 w 11226" name="TX20"/>
                <a:gd fmla="*/ 13062 h 14106" name="TY20"/>
                <a:gd fmla="*/ 7128 w 11226" name="TX21"/>
                <a:gd fmla="*/ 13007 h 14106" name="TY21"/>
                <a:gd fmla="*/ 7215 w 11226" name="TX22"/>
                <a:gd fmla="*/ 12952 h 14106" name="TY22"/>
                <a:gd fmla="*/ 7303 w 11226" name="TX23"/>
                <a:gd fmla="*/ 12898 h 14106" name="TY23"/>
                <a:gd fmla="*/ 6789 w 11226" name="TX25"/>
                <a:gd fmla="*/ 0 h 14106" name="TY25"/>
                <a:gd fmla="*/ 3855 w 11226" name="TX26"/>
                <a:gd fmla="*/ 548 h 14106" name="TY26"/>
                <a:gd fmla="*/ 4106 w 11226" name="TX27"/>
                <a:gd fmla="*/ 898 h 14106" name="TY27"/>
                <a:gd fmla="*/ 4391 w 11226" name="TX28"/>
                <a:gd fmla="*/ 1008 h 14106" name="TY28"/>
                <a:gd fmla="*/ 4675 w 11226" name="TX29"/>
                <a:gd fmla="*/ 964 h 14106" name="TY29"/>
                <a:gd fmla="*/ 4906 w 11226" name="TX30"/>
                <a:gd fmla="*/ 920 h 14106" name="TY30"/>
                <a:gd fmla="*/ 4950 w 11226" name="TX31"/>
                <a:gd fmla="*/ 1106 h 14106" name="TY31"/>
                <a:gd fmla="*/ 3887 w 11226" name="TX32"/>
                <a:gd fmla="*/ 2278 h 14106" name="TY32"/>
                <a:gd fmla="*/ 3033 w 11226" name="TX33"/>
                <a:gd fmla="*/ 2497 h 14106" name="TY33"/>
                <a:gd fmla="*/ 2924 w 11226" name="TX34"/>
                <a:gd fmla="*/ 2497 h 14106" name="TY34"/>
                <a:gd fmla="*/ 2179 w 11226" name="TX35"/>
                <a:gd fmla="*/ 2299 h 14106" name="TY35"/>
                <a:gd fmla="*/ 2300 w 11226" name="TX36"/>
                <a:gd fmla="*/ 2113 h 14106" name="TY36"/>
                <a:gd fmla="*/ 2760 w 11226" name="TX37"/>
                <a:gd fmla="*/ 1555 h 14106" name="TY37"/>
                <a:gd fmla="*/ 2727 w 11226" name="TX38"/>
                <a:gd fmla="*/ 1292 h 14106" name="TY38"/>
                <a:gd fmla="*/ 2727 w 11226" name="TX39"/>
                <a:gd fmla="*/ 1281 h 14106" name="TY39"/>
                <a:gd fmla="*/ 2661 w 11226" name="TX40"/>
                <a:gd fmla="*/ 1062 h 14106" name="TY40"/>
                <a:gd fmla="*/ 176 w 11226" name="TX41"/>
                <a:gd fmla="*/ 2956 h 14106" name="TY41"/>
                <a:gd fmla="*/ 88 w 11226" name="TX42"/>
                <a:gd fmla="*/ 3120 h 14106" name="TY42"/>
                <a:gd fmla="*/ 132 w 11226" name="TX43"/>
                <a:gd fmla="*/ 3273 h 14106" name="TY43"/>
                <a:gd fmla="*/ 417 w 11226" name="TX44"/>
                <a:gd fmla="*/ 7040 h 14106" name="TY44"/>
                <a:gd fmla="*/ 1 w 11226" name="TX45"/>
                <a:gd fmla="*/ 7730 h 14106" name="TY45"/>
                <a:gd fmla="*/ 1753 w 11226" name="TX46"/>
                <a:gd fmla="*/ 8463 h 14106" name="TY46"/>
                <a:gd fmla="*/ 1763 w 11226" name="TX47"/>
                <a:gd fmla="*/ 8463 h 14106" name="TY47"/>
                <a:gd fmla="*/ 1697 w 11226" name="TX48"/>
                <a:gd fmla="*/ 6635 h 14106" name="TY48"/>
                <a:gd fmla="*/ 1697 w 11226" name="TX49"/>
                <a:gd fmla="*/ 6635 h 14106" name="TY49"/>
                <a:gd fmla="*/ 1709 w 11226" name="TX50"/>
                <a:gd fmla="*/ 6755 h 14106" name="TY50"/>
                <a:gd fmla="*/ 1709 w 11226" name="TX51"/>
                <a:gd fmla="*/ 6767 h 14106" name="TY51"/>
                <a:gd fmla="*/ 1719 w 11226" name="TX52"/>
                <a:gd fmla="*/ 6810 h 14106" name="TY52"/>
                <a:gd fmla="*/ 1774 w 11226" name="TX53"/>
                <a:gd fmla="*/ 6646 h 14106" name="TY53"/>
                <a:gd fmla="*/ 1369 w 11226" name="TX54"/>
                <a:gd fmla="*/ 4752 h 14106" name="TY54"/>
                <a:gd fmla="*/ 1785 w 11226" name="TX55"/>
                <a:gd fmla="*/ 2879 h 14106" name="TY55"/>
                <a:gd fmla="*/ 2705 w 11226" name="TX56"/>
                <a:gd fmla="*/ 3635 h 14106" name="TY56"/>
                <a:gd fmla="*/ 3504 w 11226" name="TX57"/>
                <a:gd fmla="*/ 3821 h 14106" name="TY57"/>
                <a:gd fmla="*/ 4315 w 11226" name="TX58"/>
                <a:gd fmla="*/ 3668 h 14106" name="TY58"/>
                <a:gd fmla="*/ 5738 w 11226" name="TX59"/>
                <a:gd fmla="*/ 2814 h 14106" name="TY59"/>
                <a:gd fmla="*/ 5738 w 11226" name="TX60"/>
                <a:gd fmla="*/ 2814 h 14106" name="TY60"/>
                <a:gd fmla="*/ 5661 w 11226" name="TX61"/>
                <a:gd fmla="*/ 3285 h 14106" name="TY61"/>
                <a:gd fmla="*/ 4380 w 11226" name="TX62"/>
                <a:gd fmla="*/ 5967 h 14106" name="TY62"/>
                <a:gd fmla="*/ 6142 w 11226" name="TX63"/>
                <a:gd fmla="*/ 5080 h 14106" name="TY63"/>
                <a:gd fmla="*/ 6142 w 11226" name="TX64"/>
                <a:gd fmla="*/ 5080 h 14106" name="TY64"/>
                <a:gd fmla="*/ 5825 w 11226" name="TX65"/>
                <a:gd fmla="*/ 5967 h 14106" name="TY65"/>
                <a:gd fmla="*/ 4752 w 11226" name="TX66"/>
                <a:gd fmla="*/ 7686 h 14106" name="TY66"/>
                <a:gd fmla="*/ 4413 w 11226" name="TX67"/>
                <a:gd fmla="*/ 8650 h 14106" name="TY67"/>
                <a:gd fmla="*/ 4906 w 11226" name="TX68"/>
                <a:gd fmla="*/ 9405 h 14106" name="TY68"/>
                <a:gd fmla="*/ 6186 w 11226" name="TX69"/>
                <a:gd fmla="*/ 9952 h 14106" name="TY69"/>
                <a:gd fmla="*/ 6482 w 11226" name="TX70"/>
                <a:gd fmla="*/ 10127 h 14106" name="TY70"/>
                <a:gd fmla="*/ 6460 w 11226" name="TX71"/>
                <a:gd fmla="*/ 10303 h 14106" name="TY71"/>
                <a:gd fmla="*/ 5387 w 11226" name="TX72"/>
                <a:gd fmla="*/ 11288 h 14106" name="TY72"/>
                <a:gd fmla="*/ 3887 w 11226" name="TX73"/>
                <a:gd fmla="*/ 11485 h 14106" name="TY73"/>
                <a:gd fmla="*/ 4522 w 11226" name="TX74"/>
                <a:gd fmla="*/ 12646 h 14106" name="TY74"/>
                <a:gd fmla="*/ 5135 w 11226" name="TX75"/>
                <a:gd fmla="*/ 12777 h 14106" name="TY75"/>
                <a:gd fmla="*/ 5694 w 11226" name="TX76"/>
                <a:gd fmla="*/ 12799 h 14106" name="TY76"/>
                <a:gd fmla="*/ 6318 w 11226" name="TX77"/>
                <a:gd fmla="*/ 12777 h 14106" name="TY77"/>
                <a:gd fmla="*/ 6318 w 11226" name="TX78"/>
                <a:gd fmla="*/ 12777 h 14106" name="TY78"/>
                <a:gd fmla="*/ 4906 w 11226" name="TX79"/>
                <a:gd fmla="*/ 13292 h 14106" name="TY79"/>
                <a:gd fmla="*/ 4621 w 11226" name="TX80"/>
                <a:gd fmla="*/ 13587 h 14106" name="TY80"/>
                <a:gd fmla="*/ 4796 w 11226" name="TX81"/>
                <a:gd fmla="*/ 13631 h 14106" name="TY81"/>
                <a:gd fmla="*/ 5096 w 11226" name="TX82"/>
                <a:gd fmla="*/ 13664 h 14106" name="TY82"/>
                <a:gd fmla="*/ 5096 w 11226" name="TX83"/>
                <a:gd fmla="*/ 13664 h 14106" name="TY83"/>
                <a:gd fmla="*/ 4796 w 11226" name="TX84"/>
                <a:gd fmla="*/ 13642 h 14106" name="TY84"/>
                <a:gd fmla="*/ 4632 w 11226" name="TX85"/>
                <a:gd fmla="*/ 13599 h 14106" name="TY85"/>
                <a:gd fmla="*/ 4632 w 11226" name="TX86"/>
                <a:gd fmla="*/ 13609 h 14106" name="TY86"/>
                <a:gd fmla="*/ 4840 w 11226" name="TX87"/>
                <a:gd fmla="*/ 13817 h 14106" name="TY87"/>
                <a:gd fmla="*/ 5957 w 11226" name="TX88"/>
                <a:gd fmla="*/ 14102 h 14106" name="TY88"/>
                <a:gd fmla="*/ 7850 w 11226" name="TX89"/>
                <a:gd fmla="*/ 13423 h 14106" name="TY89"/>
                <a:gd fmla="*/ 8398 w 11226" name="TX90"/>
                <a:gd fmla="*/ 12985 h 14106" name="TY90"/>
                <a:gd fmla="*/ 8431 w 11226" name="TX91"/>
                <a:gd fmla="*/ 12876 h 14106" name="TY91"/>
                <a:gd fmla="*/ 8431 w 11226" name="TX92"/>
                <a:gd fmla="*/ 12876 h 14106" name="TY92"/>
                <a:gd fmla="*/ 8125 w 11226" name="TX93"/>
                <a:gd fmla="*/ 13029 h 14106" name="TY93"/>
                <a:gd fmla="*/ 7818 w 11226" name="TX94"/>
                <a:gd fmla="*/ 13083 h 14106" name="TY94"/>
                <a:gd fmla="*/ 7566 w 11226" name="TX95"/>
                <a:gd fmla="*/ 13040 h 14106" name="TY95"/>
                <a:gd fmla="*/ 7303 w 11226" name="TX96"/>
                <a:gd fmla="*/ 12898 h 14106" name="TY96"/>
                <a:gd fmla="*/ 7259 w 11226" name="TX97"/>
                <a:gd fmla="*/ 12865 h 14106" name="TY97"/>
                <a:gd fmla="*/ 7008 w 11226" name="TX98"/>
                <a:gd fmla="*/ 12098 h 14106" name="TY98"/>
                <a:gd fmla="*/ 6855 w 11226" name="TX99"/>
                <a:gd fmla="*/ 12131 h 14106" name="TY99"/>
                <a:gd fmla="*/ 6559 w 11226" name="TX100"/>
                <a:gd fmla="*/ 12175 h 14106" name="TY100"/>
                <a:gd fmla="*/ 6417 w 11226" name="TX101"/>
                <a:gd fmla="*/ 12175 h 14106" name="TY101"/>
                <a:gd fmla="*/ 6559 w 11226" name="TX102"/>
                <a:gd fmla="*/ 12164 h 14106" name="TY102"/>
                <a:gd fmla="*/ 6855 w 11226" name="TX103"/>
                <a:gd fmla="*/ 12120 h 14106" name="TY103"/>
                <a:gd fmla="*/ 7008 w 11226" name="TX104"/>
                <a:gd fmla="*/ 12088 h 14106" name="TY104"/>
                <a:gd fmla="*/ 7008 w 11226" name="TX105"/>
                <a:gd fmla="*/ 12032 h 14106" name="TY105"/>
                <a:gd fmla="*/ 7446 w 11226" name="TX106"/>
                <a:gd fmla="*/ 8737 h 14106" name="TY106"/>
                <a:gd fmla="*/ 7512 w 11226" name="TX107"/>
                <a:gd fmla="*/ 7117 h 14106" name="TY107"/>
                <a:gd fmla="*/ 8310 w 11226" name="TX108"/>
                <a:gd fmla="*/ 5781 h 14106" name="TY108"/>
                <a:gd fmla="*/ 9427 w 11226" name="TX109"/>
                <a:gd fmla="*/ 5529 h 14106" name="TY109"/>
                <a:gd fmla="*/ 9799 w 11226" name="TX110"/>
                <a:gd fmla="*/ 5507 h 14106" name="TY110"/>
                <a:gd fmla="*/ 9548 w 11226" name="TX111"/>
                <a:gd fmla="*/ 4949 h 14106" name="TY111"/>
                <a:gd fmla="*/ 9526 w 11226" name="TX112"/>
                <a:gd fmla="*/ 4905 h 14106" name="TY112"/>
                <a:gd fmla="*/ 7424 w 11226" name="TX113"/>
                <a:gd fmla="*/ 1095 h 14106" name="TY113"/>
                <a:gd fmla="*/ 7610 w 11226" name="TX114"/>
                <a:gd fmla="*/ 1051 h 14106" name="TY114"/>
                <a:gd fmla="*/ 7971 w 11226" name="TX115"/>
                <a:gd fmla="*/ 1139 h 14106" name="TY115"/>
                <a:gd fmla="*/ 10325 w 11226" name="TX116"/>
                <a:gd fmla="*/ 3471 h 14106" name="TY116"/>
                <a:gd fmla="*/ 10665 w 11226" name="TX117"/>
                <a:gd fmla="*/ 3263 h 14106" name="TY117"/>
                <a:gd fmla="*/ 10872 w 11226" name="TX118"/>
                <a:gd fmla="*/ 3076 h 14106" name="TY118"/>
                <a:gd fmla="*/ 10884 w 11226" name="TX119"/>
                <a:gd fmla="*/ 3066 h 14106" name="TY119"/>
                <a:gd fmla="*/ 11223 w 11226" name="TX120"/>
                <a:gd fmla="*/ 2682 h 14106" name="TY120"/>
                <a:gd fmla="*/ 9515 w 11226" name="TX121"/>
                <a:gd fmla="*/ 1215 h 14106" name="TY121"/>
                <a:gd fmla="*/ 9099 w 11226" name="TX122"/>
                <a:gd fmla="*/ 876 h 14106" name="TY122"/>
                <a:gd fmla="*/ 9088 w 11226" name="TX123"/>
                <a:gd fmla="*/ 876 h 14106" name="TY123"/>
                <a:gd fmla="*/ 6898 w 11226" name="TX124"/>
                <a:gd fmla="*/ 0 h 14106" name="TY1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</a:cxnLst>
              <a:rect l="l" t="t" r="r" b="b"/>
              <a:pathLst>
                <a:path w="11226" h="14106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9" name="도형 441"/>
            <p:cNvSpPr>
              <a:spLocks/>
            </p:cNvSpPr>
            <p:nvPr/>
          </p:nvSpPr>
          <p:spPr>
            <a:xfrm rot="0">
              <a:off x="6287770" y="1257935"/>
              <a:ext cx="242570" cy="250190"/>
            </a:xfrm>
            <a:custGeom>
              <a:gdLst>
                <a:gd fmla="*/ 5211 w 10964" name="TX0"/>
                <a:gd fmla="*/ 0 h 11330" name="TY0"/>
                <a:gd fmla="*/ 4413 w 10964" name="TX1"/>
                <a:gd fmla="*/ 60 h 11330" name="TY1"/>
                <a:gd fmla="*/ 964 w 10964" name="TX2"/>
                <a:gd fmla="*/ 1702 h 11330" name="TY2"/>
                <a:gd fmla="*/ 22 w 10964" name="TX3"/>
                <a:gd fmla="*/ 4210 h 11330" name="TY3"/>
                <a:gd fmla="*/ 548 w 10964" name="TX4"/>
                <a:gd fmla="*/ 7056 h 11330" name="TY4"/>
                <a:gd fmla="*/ 351 w 10964" name="TX5"/>
                <a:gd fmla="*/ 8293 h 11330" name="TY5"/>
                <a:gd fmla="*/ 471 w 10964" name="TX6"/>
                <a:gd fmla="*/ 9772 h 11330" name="TY6"/>
                <a:gd fmla="*/ 2234 w 10964" name="TX7"/>
                <a:gd fmla="*/ 11326 h 11330" name="TY7"/>
                <a:gd fmla="*/ 1227 w 10964" name="TX8"/>
                <a:gd fmla="*/ 10069 h 11330" name="TY8"/>
                <a:gd fmla="*/ 1227 w 10964" name="TX9"/>
                <a:gd fmla="*/ 10069 h 11330" name="TY9"/>
                <a:gd fmla="*/ 2136 w 10964" name="TX10"/>
                <a:gd fmla="*/ 10527 h 11330" name="TY10"/>
                <a:gd fmla="*/ 2535 w 10964" name="TX11"/>
                <a:gd fmla="*/ 10572 h 11330" name="TY11"/>
                <a:gd fmla="*/ 3219 w 10964" name="TX12"/>
                <a:gd fmla="*/ 10483 h 11330" name="TY12"/>
                <a:gd fmla="*/ 5694 w 10964" name="TX13"/>
                <a:gd fmla="*/ 9935 h 11330" name="TY13"/>
                <a:gd fmla="*/ 6942 w 10964" name="TX14"/>
                <a:gd fmla="*/ 10056 h 11330" name="TY14"/>
                <a:gd fmla="*/ 7044 w 10964" name="TX15"/>
                <a:gd fmla="*/ 10058 h 11330" name="TY15"/>
                <a:gd fmla="*/ 8847 w 10964" name="TX16"/>
                <a:gd fmla="*/ 9531 h 11330" name="TY16"/>
                <a:gd fmla="*/ 9800 w 10964" name="TX17"/>
                <a:gd fmla="*/ 8545 h 11330" name="TY17"/>
                <a:gd fmla="*/ 10216 w 10964" name="TX18"/>
                <a:gd fmla="*/ 9202 h 11330" name="TY18"/>
                <a:gd fmla="*/ 10744 w 10964" name="TX19"/>
                <a:gd fmla="*/ 9392 h 11330" name="TY19"/>
                <a:gd fmla="*/ 10960 w 10964" name="TX20"/>
                <a:gd fmla="*/ 9356 h 11330" name="TY20"/>
                <a:gd fmla="*/ 10358 w 10964" name="TX21"/>
                <a:gd fmla="*/ 8458 h 11330" name="TY21"/>
                <a:gd fmla="*/ 10511 w 10964" name="TX22"/>
                <a:gd fmla="*/ 5611 h 11330" name="TY22"/>
                <a:gd fmla="*/ 9865 w 10964" name="TX23"/>
                <a:gd fmla="*/ 2950 h 11330" name="TY23"/>
                <a:gd fmla="*/ 7019 w 10964" name="TX24"/>
                <a:gd fmla="*/ 312 h 11330" name="TY24"/>
                <a:gd fmla="*/ 5211 w 10964" name="TX25"/>
                <a:gd fmla="*/ 0 h 11330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0964" h="11330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0" name="도형 442"/>
            <p:cNvSpPr>
              <a:spLocks/>
            </p:cNvSpPr>
            <p:nvPr/>
          </p:nvSpPr>
          <p:spPr>
            <a:xfrm rot="0">
              <a:off x="6300470" y="1267460"/>
              <a:ext cx="212090" cy="267970"/>
            </a:xfrm>
            <a:custGeom>
              <a:gdLst>
                <a:gd fmla="*/ 4401 w 9573" name="TX0"/>
                <a:gd fmla="*/ 1 h 12123" name="TY0"/>
                <a:gd fmla="*/ 3066 w 9573" name="TX1"/>
                <a:gd fmla="*/ 139 h 12123" name="TY1"/>
                <a:gd fmla="*/ 329 w 9573" name="TX2"/>
                <a:gd fmla="*/ 2219 h 12123" name="TY2"/>
                <a:gd fmla="*/ 88 w 9573" name="TX3"/>
                <a:gd fmla="*/ 4102 h 12123" name="TY3"/>
                <a:gd fmla="*/ 319 w 9573" name="TX4"/>
                <a:gd fmla="*/ 6434 h 12123" name="TY4"/>
                <a:gd fmla="*/ 526 w 9573" name="TX5"/>
                <a:gd fmla="*/ 7616 h 12123" name="TY5"/>
                <a:gd fmla="*/ 1501 w 9573" name="TX6"/>
                <a:gd fmla="*/ 9215 h 12123" name="TY6"/>
                <a:gd fmla="*/ 3132 w 9573" name="TX7"/>
                <a:gd fmla="*/ 9861 h 12123" name="TY7"/>
                <a:gd fmla="*/ 4117 w 9573" name="TX8"/>
                <a:gd fmla="*/ 9951 h 12123" name="TY8"/>
                <a:gd fmla="*/ 4708 w 9573" name="TX9"/>
                <a:gd fmla="*/ 9883 h 12123" name="TY9"/>
                <a:gd fmla="*/ 4711 w 9573" name="TX10"/>
                <a:gd fmla="*/ 9883 h 12123" name="TY10"/>
                <a:gd fmla="*/ 5158 w 9573" name="TX11"/>
                <a:gd fmla="*/ 11175 h 12123" name="TY11"/>
                <a:gd fmla="*/ 4577 w 9573" name="TX12"/>
                <a:gd fmla="*/ 11919 h 12123" name="TY12"/>
                <a:gd fmla="*/ 5322 w 9573" name="TX13"/>
                <a:gd fmla="*/ 12117 h 12123" name="TY13"/>
                <a:gd fmla="*/ 5425 w 9573" name="TX14"/>
                <a:gd fmla="*/ 12120 h 12123" name="TY14"/>
                <a:gd fmla="*/ 6285 w 9573" name="TX15"/>
                <a:gd fmla="*/ 11898 h 12123" name="TY15"/>
                <a:gd fmla="*/ 7348 w 9573" name="TX16"/>
                <a:gd fmla="*/ 10726 h 12123" name="TY16"/>
                <a:gd fmla="*/ 7310 w 9573" name="TX17"/>
                <a:gd fmla="*/ 10535 h 12123" name="TY17"/>
                <a:gd fmla="*/ 7073 w 9573" name="TX18"/>
                <a:gd fmla="*/ 10584 h 12123" name="TY18"/>
                <a:gd fmla="*/ 6797 w 9573" name="TX19"/>
                <a:gd fmla="*/ 10625 h 12123" name="TY19"/>
                <a:gd fmla="*/ 6504 w 9573" name="TX20"/>
                <a:gd fmla="*/ 10518 h 12123" name="TY20"/>
                <a:gd fmla="*/ 6044 w 9573" name="TX21"/>
                <a:gd fmla="*/ 9587 h 12123" name="TY21"/>
                <a:gd fmla="*/ 8311 w 9573" name="TX22"/>
                <a:gd fmla="*/ 7200 h 12123" name="TY22"/>
                <a:gd fmla="*/ 8530 w 9573" name="TX23"/>
                <a:gd fmla="*/ 5886 h 12123" name="TY23"/>
                <a:gd fmla="*/ 8792 w 9573" name="TX24"/>
                <a:gd fmla="*/ 6019 h 12123" name="TY24"/>
                <a:gd fmla="*/ 8913 w 9573" name="TX25"/>
                <a:gd fmla="*/ 5996 h 12123" name="TY25"/>
                <a:gd fmla="*/ 9241 w 9573" name="TX26"/>
                <a:gd fmla="*/ 5723 h 12123" name="TY26"/>
                <a:gd fmla="*/ 9472 w 9573" name="TX27"/>
                <a:gd fmla="*/ 4244 h 12123" name="TY27"/>
                <a:gd fmla="*/ 9307 w 9573" name="TX28"/>
                <a:gd fmla="*/ 3817 h 12123" name="TY28"/>
                <a:gd fmla="*/ 8940 w 9573" name="TX29"/>
                <a:gd fmla="*/ 3619 h 12123" name="TY29"/>
                <a:gd fmla="*/ 8913 w 9573" name="TX30"/>
                <a:gd fmla="*/ 3620 h 12123" name="TY30"/>
                <a:gd fmla="*/ 8540 w 9573" name="TX31"/>
                <a:gd fmla="*/ 3894 h 12123" name="TY31"/>
                <a:gd fmla="*/ 8420 w 9573" name="TX32"/>
                <a:gd fmla="*/ 4353 h 12123" name="TY32"/>
                <a:gd fmla="*/ 7905 w 9573" name="TX33"/>
                <a:gd fmla="*/ 2339 h 12123" name="TY33"/>
                <a:gd fmla="*/ 6187 w 9573" name="TX34"/>
                <a:gd fmla="*/ 401 h 12123" name="TY34"/>
                <a:gd fmla="*/ 4401 w 9573" name="TX35"/>
                <a:gd fmla="*/ 1 h 12123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9573" h="12123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1" name="도형 443"/>
            <p:cNvSpPr>
              <a:spLocks/>
            </p:cNvSpPr>
            <p:nvPr/>
          </p:nvSpPr>
          <p:spPr>
            <a:xfrm rot="0">
              <a:off x="6348095" y="1266825"/>
              <a:ext cx="138430" cy="95250"/>
            </a:xfrm>
            <a:custGeom>
              <a:gdLst>
                <a:gd fmla="*/ 2168 w 6201" name="TX0"/>
                <a:gd fmla="*/ 1 h 4252" name="TY0"/>
                <a:gd fmla="*/ 843 w 6201" name="TX1"/>
                <a:gd fmla="*/ 144 h 4252" name="TY1"/>
                <a:gd fmla="*/ 1 w 6201" name="TX2"/>
                <a:gd fmla="*/ 417 h 4252" name="TY2"/>
                <a:gd fmla="*/ 843 w 6201" name="TX3"/>
                <a:gd fmla="*/ 144 h 4252" name="TY3"/>
                <a:gd fmla="*/ 2168 w 6201" name="TX4"/>
                <a:gd fmla="*/ 1 h 4252" name="TY4"/>
                <a:gd fmla="*/ 3964 w 6201" name="TX5"/>
                <a:gd fmla="*/ 406 h 4252" name="TY5"/>
                <a:gd fmla="*/ 5682 w 6201" name="TX6"/>
                <a:gd fmla="*/ 2344 h 4252" name="TY6"/>
                <a:gd fmla="*/ 6197 w 6201" name="TX7"/>
                <a:gd fmla="*/ 4249 h 4252" name="TY7"/>
                <a:gd fmla="*/ 5682 w 6201" name="TX8"/>
                <a:gd fmla="*/ 2344 h 4252" name="TY8"/>
                <a:gd fmla="*/ 3964 w 6201" name="TX9"/>
                <a:gd fmla="*/ 406 h 4252" name="TY9"/>
                <a:gd fmla="*/ 2168 w 6201" name="TX10"/>
                <a:gd fmla="*/ 1 h 425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201" h="4252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2" name="도형 444"/>
            <p:cNvSpPr>
              <a:spLocks/>
            </p:cNvSpPr>
            <p:nvPr/>
          </p:nvSpPr>
          <p:spPr>
            <a:xfrm rot="0">
              <a:off x="6392545" y="1484630"/>
              <a:ext cx="12700" cy="3810"/>
            </a:xfrm>
            <a:custGeom>
              <a:gdLst>
                <a:gd fmla="*/ 526 w 529" name="TX0"/>
                <a:gd fmla="*/ 0 h 91" name="TY0"/>
                <a:gd fmla="*/ 0 w 529" name="TX1"/>
                <a:gd fmla="*/ 66 h 91" name="TY1"/>
                <a:gd fmla="*/ 11 w 529" name="TX2"/>
                <a:gd fmla="*/ 88 h 91" name="TY2"/>
                <a:gd fmla="*/ 526 w 529" name="TX3"/>
                <a:gd fmla="*/ 0 h 9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29" h="91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3" name="도형 445"/>
            <p:cNvSpPr>
              <a:spLocks/>
            </p:cNvSpPr>
            <p:nvPr/>
          </p:nvSpPr>
          <p:spPr>
            <a:xfrm rot="0">
              <a:off x="6368415" y="1483995"/>
              <a:ext cx="25400" cy="3810"/>
            </a:xfrm>
            <a:custGeom>
              <a:gdLst>
                <a:gd fmla="*/ 110 w 1065" name="TX0"/>
                <a:gd fmla="*/ 1 h 114" name="TY0"/>
                <a:gd fmla="*/ 0 w 1065" name="TX1"/>
                <a:gd fmla="*/ 34 h 114" name="TY1"/>
                <a:gd fmla="*/ 799 w 1065" name="TX2"/>
                <a:gd fmla="*/ 110 h 114" name="TY2"/>
                <a:gd fmla="*/ 1062 w 1065" name="TX3"/>
                <a:gd fmla="*/ 100 h 114" name="TY3"/>
                <a:gd fmla="*/ 1051 w 1065" name="TX4"/>
                <a:gd fmla="*/ 78 h 114" name="TY4"/>
                <a:gd fmla="*/ 996 w 1065" name="TX5"/>
                <a:gd fmla="*/ 78 h 114" name="TY5"/>
                <a:gd fmla="*/ 110 w 1065" name="TX6"/>
                <a:gd fmla="*/ 1 h 114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65" h="114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4" name="도형 446"/>
            <p:cNvSpPr>
              <a:spLocks/>
            </p:cNvSpPr>
            <p:nvPr/>
          </p:nvSpPr>
          <p:spPr>
            <a:xfrm rot="0">
              <a:off x="6346190" y="1477645"/>
              <a:ext cx="26670" cy="8890"/>
            </a:xfrm>
            <a:custGeom>
              <a:gdLst>
                <a:gd fmla="*/ 0 w 1142" name="TX0"/>
                <a:gd fmla="*/ 0 h 332" name="TY0"/>
                <a:gd fmla="*/ 1029 w 1142" name="TX1"/>
                <a:gd fmla="*/ 329 h 332" name="TY1"/>
                <a:gd fmla="*/ 1139 w 1142" name="TX2"/>
                <a:gd fmla="*/ 296 h 332" name="TY2"/>
                <a:gd fmla="*/ 1040 w 1142" name="TX3"/>
                <a:gd fmla="*/ 285 h 332" name="TY3"/>
                <a:gd fmla="*/ 0 w 1142" name="TX4"/>
                <a:gd fmla="*/ 0 h 33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2" h="332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5" name="도형 447"/>
            <p:cNvSpPr>
              <a:spLocks/>
            </p:cNvSpPr>
            <p:nvPr/>
          </p:nvSpPr>
          <p:spPr>
            <a:xfrm rot="0">
              <a:off x="6432550" y="1477645"/>
              <a:ext cx="2540" cy="3810"/>
            </a:xfrm>
            <a:custGeom>
              <a:gdLst>
                <a:gd fmla="*/ 0 w 26" name="TX0"/>
                <a:gd fmla="*/ 1 h 103" name="TY0"/>
                <a:gd fmla="*/ 22 w 26" name="TX1"/>
                <a:gd fmla="*/ 100 h 103" name="TY1"/>
                <a:gd fmla="*/ 0 w 26" name="TX2"/>
                <a:gd fmla="*/ 1 h 10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6" h="103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6" name="도형 448"/>
            <p:cNvSpPr>
              <a:spLocks/>
            </p:cNvSpPr>
            <p:nvPr/>
          </p:nvSpPr>
          <p:spPr>
            <a:xfrm rot="0">
              <a:off x="6403340" y="1512570"/>
              <a:ext cx="11430" cy="13970"/>
            </a:xfrm>
            <a:custGeom>
              <a:gdLst>
                <a:gd fmla="*/ 461 w 464" name="TX0"/>
                <a:gd fmla="*/ 1 h 562" name="TY0"/>
                <a:gd fmla="*/ 452 w 464" name="TX1"/>
                <a:gd fmla="*/ 23 h 562" name="TY1"/>
                <a:gd fmla="*/ 452 w 464" name="TX2"/>
                <a:gd fmla="*/ 23 h 562" name="TY2"/>
                <a:gd fmla="*/ 461 w 464" name="TX3"/>
                <a:gd fmla="*/ 1 h 562" name="TY3"/>
                <a:gd fmla="*/ 452 w 464" name="TX5"/>
                <a:gd fmla="*/ 23 h 562" name="TY5"/>
                <a:gd fmla="*/ 1 w 464" name="TX6"/>
                <a:gd fmla="*/ 559 h 562" name="TY6"/>
                <a:gd fmla="*/ 452 w 464" name="TX7"/>
                <a:gd fmla="*/ 23 h 56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464" h="562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7" name="도형 449"/>
            <p:cNvSpPr>
              <a:spLocks/>
            </p:cNvSpPr>
            <p:nvPr/>
          </p:nvSpPr>
          <p:spPr>
            <a:xfrm rot="0">
              <a:off x="6299200" y="1267460"/>
              <a:ext cx="212090" cy="264160"/>
            </a:xfrm>
            <a:custGeom>
              <a:gdLst>
                <a:gd fmla="*/ 9000 w 9551" name="TX0"/>
                <a:gd fmla="*/ 4293 h 11972" name="TY0"/>
                <a:gd fmla="*/ 8935 w 9551" name="TX1"/>
                <a:gd fmla="*/ 4337 h 11972" name="TY1"/>
                <a:gd fmla="*/ 8837 w 9551" name="TX2"/>
                <a:gd fmla="*/ 4446 h 11972" name="TY2"/>
                <a:gd fmla="*/ 8935 w 9551" name="TX3"/>
                <a:gd fmla="*/ 4326 h 11972" name="TY3"/>
                <a:gd fmla="*/ 9000 w 9551" name="TX4"/>
                <a:gd fmla="*/ 4293 h 11972" name="TY4"/>
                <a:gd fmla="*/ 8869 w 9551" name="TX6"/>
                <a:gd fmla="*/ 4961 h 11972" name="TY6"/>
                <a:gd fmla="*/ 8825 w 9551" name="TX7"/>
                <a:gd fmla="*/ 4972 h 11972" name="TY7"/>
                <a:gd fmla="*/ 8760 w 9551" name="TX8"/>
                <a:gd fmla="*/ 4994 h 11972" name="TY8"/>
                <a:gd fmla="*/ 8825 w 9551" name="TX9"/>
                <a:gd fmla="*/ 4961 h 11972" name="TY9"/>
                <a:gd fmla="*/ 8924 w 9551" name="TX11"/>
                <a:gd fmla="*/ 4961 h 11972" name="TY11"/>
                <a:gd fmla="*/ 8935 w 9551" name="TX12"/>
                <a:gd fmla="*/ 4972 h 11972" name="TY12"/>
                <a:gd fmla="*/ 8979 w 9551" name="TX13"/>
                <a:gd fmla="*/ 4983 h 11972" name="TY13"/>
                <a:gd fmla="*/ 9078 w 9551" name="TX14"/>
                <a:gd fmla="*/ 5092 h 11972" name="TY14"/>
                <a:gd fmla="*/ 8968 w 9551" name="TX15"/>
                <a:gd fmla="*/ 4994 h 11972" name="TY15"/>
                <a:gd fmla="*/ 8935 w 9551" name="TX16"/>
                <a:gd fmla="*/ 4972 h 11972" name="TY16"/>
                <a:gd fmla="*/ 8902 w 9551" name="TX17"/>
                <a:gd fmla="*/ 4972 h 11972" name="TY17"/>
                <a:gd fmla="*/ 8869 w 9551" name="TX18"/>
                <a:gd fmla="*/ 4961 h 11972" name="TY18"/>
                <a:gd fmla="*/ 8837 w 9551" name="TX20"/>
                <a:gd fmla="*/ 4446 h 11972" name="TY20"/>
                <a:gd fmla="*/ 8837 w 9551" name="TX21"/>
                <a:gd fmla="*/ 4446 h 11972" name="TY21"/>
                <a:gd fmla="*/ 8793 w 9551" name="TX22"/>
                <a:gd fmla="*/ 4589 h 11972" name="TY22"/>
                <a:gd fmla="*/ 8749 w 9551" name="TX23"/>
                <a:gd fmla="*/ 4742 h 11972" name="TY23"/>
                <a:gd fmla="*/ 8727 w 9551" name="TX24"/>
                <a:gd fmla="*/ 5027 h 11972" name="TY24"/>
                <a:gd fmla="*/ 8727 w 9551" name="TX25"/>
                <a:gd fmla="*/ 5037 h 11972" name="TY25"/>
                <a:gd fmla="*/ 8727 w 9551" name="TX26"/>
                <a:gd fmla="*/ 5191 h 11972" name="TY26"/>
                <a:gd fmla="*/ 8738 w 9551" name="TX27"/>
                <a:gd fmla="*/ 5268 h 11972" name="TY27"/>
                <a:gd fmla="*/ 8749 w 9551" name="TX28"/>
                <a:gd fmla="*/ 5333 h 11972" name="TY28"/>
                <a:gd fmla="*/ 8815 w 9551" name="TX29"/>
                <a:gd fmla="*/ 5465 h 11972" name="TY29"/>
                <a:gd fmla="*/ 8880 w 9551" name="TX30"/>
                <a:gd fmla="*/ 5497 h 11972" name="TY30"/>
                <a:gd fmla="*/ 8891 w 9551" name="TX31"/>
                <a:gd fmla="*/ 5497 h 11972" name="TY31"/>
                <a:gd fmla="*/ 8946 w 9551" name="TX32"/>
                <a:gd fmla="*/ 5487 h 11972" name="TY32"/>
                <a:gd fmla="*/ 9000 w 9551" name="TX33"/>
                <a:gd fmla="*/ 5443 h 11972" name="TY33"/>
                <a:gd fmla="*/ 9044 w 9551" name="TX34"/>
                <a:gd fmla="*/ 5377 h 11972" name="TY34"/>
                <a:gd fmla="*/ 9066 w 9551" name="TX35"/>
                <a:gd fmla="*/ 5344 h 11972" name="TY35"/>
                <a:gd fmla="*/ 9078 w 9551" name="TX36"/>
                <a:gd fmla="*/ 5311 h 11972" name="TY36"/>
                <a:gd fmla="*/ 9088 w 9551" name="TX37"/>
                <a:gd fmla="*/ 5234 h 11972" name="TY37"/>
                <a:gd fmla="*/ 9088 w 9551" name="TX38"/>
                <a:gd fmla="*/ 5169 h 11972" name="TY38"/>
                <a:gd fmla="*/ 9078 w 9551" name="TX39"/>
                <a:gd fmla="*/ 5093 h 11972" name="TY39"/>
                <a:gd fmla="*/ 9078 w 9551" name="TX40"/>
                <a:gd fmla="*/ 5093 h 11972" name="TY40"/>
                <a:gd fmla="*/ 9099 w 9551" name="TX41"/>
                <a:gd fmla="*/ 5169 h 11972" name="TY41"/>
                <a:gd fmla="*/ 9099 w 9551" name="TX42"/>
                <a:gd fmla="*/ 5246 h 11972" name="TY42"/>
                <a:gd fmla="*/ 9088 w 9551" name="TX43"/>
                <a:gd fmla="*/ 5311 h 11972" name="TY43"/>
                <a:gd fmla="*/ 9078 w 9551" name="TX44"/>
                <a:gd fmla="*/ 5355 h 11972" name="TY44"/>
                <a:gd fmla="*/ 9056 w 9551" name="TX45"/>
                <a:gd fmla="*/ 5388 h 11972" name="TY45"/>
                <a:gd fmla="*/ 9012 w 9551" name="TX46"/>
                <a:gd fmla="*/ 5443 h 11972" name="TY46"/>
                <a:gd fmla="*/ 8946 w 9551" name="TX47"/>
                <a:gd fmla="*/ 5497 h 11972" name="TY47"/>
                <a:gd fmla="*/ 8891 w 9551" name="TX48"/>
                <a:gd fmla="*/ 5519 h 11972" name="TY48"/>
                <a:gd fmla="*/ 8869 w 9551" name="TX49"/>
                <a:gd fmla="*/ 5509 h 11972" name="TY49"/>
                <a:gd fmla="*/ 8803 w 9551" name="TX50"/>
                <a:gd fmla="*/ 5475 h 11972" name="TY50"/>
                <a:gd fmla="*/ 8760 w 9551" name="TX51"/>
                <a:gd fmla="*/ 5410 h 11972" name="TY51"/>
                <a:gd fmla="*/ 8738 w 9551" name="TX52"/>
                <a:gd fmla="*/ 5344 h 11972" name="TY52"/>
                <a:gd fmla="*/ 8716 w 9551" name="TX53"/>
                <a:gd fmla="*/ 5268 h 11972" name="TY53"/>
                <a:gd fmla="*/ 8716 w 9551" name="TX54"/>
                <a:gd fmla="*/ 5191 h 11972" name="TY54"/>
                <a:gd fmla="*/ 8705 w 9551" name="TX55"/>
                <a:gd fmla="*/ 5037 h 11972" name="TY55"/>
                <a:gd fmla="*/ 8716 w 9551" name="TX56"/>
                <a:gd fmla="*/ 4884 h 11972" name="TY56"/>
                <a:gd fmla="*/ 8738 w 9551" name="TX57"/>
                <a:gd fmla="*/ 4731 h 11972" name="TY57"/>
                <a:gd fmla="*/ 8781 w 9551" name="TX58"/>
                <a:gd fmla="*/ 4589 h 11972" name="TY58"/>
                <a:gd fmla="*/ 8837 w 9551" name="TX59"/>
                <a:gd fmla="*/ 4446 h 11972" name="TY59"/>
                <a:gd fmla="*/ 4413 w 9551" name="TX61"/>
                <a:gd fmla="*/ 1 h 11972" name="TY61"/>
                <a:gd fmla="*/ 3088 w 9551" name="TX62"/>
                <a:gd fmla="*/ 144 h 11972" name="TY62"/>
                <a:gd fmla="*/ 2246 w 9551" name="TX63"/>
                <a:gd fmla="*/ 417 h 11972" name="TY63"/>
                <a:gd fmla="*/ 351 w 9551" name="TX64"/>
                <a:gd fmla="*/ 2224 h 11972" name="TY64"/>
                <a:gd fmla="*/ 154 w 9551" name="TX65"/>
                <a:gd fmla="*/ 4348 h 11972" name="TY65"/>
                <a:gd fmla="*/ 2705 w 9551" name="TX66"/>
                <a:gd fmla="*/ 2728 h 11972" name="TY66"/>
                <a:gd fmla="*/ 4227 w 9551" name="TX67"/>
                <a:gd fmla="*/ 4151 h 11972" name="TY67"/>
                <a:gd fmla="*/ 4139 w 9551" name="TX68"/>
                <a:gd fmla="*/ 2804 h 11972" name="TY68"/>
                <a:gd fmla="*/ 4139 w 9551" name="TX69"/>
                <a:gd fmla="*/ 2804 h 11972" name="TY69"/>
                <a:gd fmla="*/ 5278 w 9551" name="TX70"/>
                <a:gd fmla="*/ 3297 h 11972" name="TY70"/>
                <a:gd fmla="*/ 5377 w 9551" name="TX71"/>
                <a:gd fmla="*/ 3307 h 11972" name="TY71"/>
                <a:gd fmla="*/ 5683 w 9551" name="TX72"/>
                <a:gd fmla="*/ 3275 h 11972" name="TY72"/>
                <a:gd fmla="*/ 6012 w 9551" name="TX73"/>
                <a:gd fmla="*/ 3242 h 11972" name="TY73"/>
                <a:gd fmla="*/ 6340 w 9551" name="TX74"/>
                <a:gd fmla="*/ 3341 h 11972" name="TY74"/>
                <a:gd fmla="*/ 6482 w 9551" name="TX75"/>
                <a:gd fmla="*/ 3570 h 11972" name="TY75"/>
                <a:gd fmla="*/ 6592 w 9551" name="TX76"/>
                <a:gd fmla="*/ 5015 h 11972" name="TY76"/>
                <a:gd fmla="*/ 6713 w 9551" name="TX77"/>
                <a:gd fmla="*/ 5015 h 11972" name="TY77"/>
                <a:gd fmla="*/ 6898 w 9551" name="TX78"/>
                <a:gd fmla="*/ 5027 h 11972" name="TY78"/>
                <a:gd fmla="*/ 7249 w 9551" name="TX79"/>
                <a:gd fmla="*/ 5804 h 11972" name="TY79"/>
                <a:gd fmla="*/ 7161 w 9551" name="TX80"/>
                <a:gd fmla="*/ 5925 h 11972" name="TY80"/>
                <a:gd fmla="*/ 7194 w 9551" name="TX81"/>
                <a:gd fmla="*/ 6122 h 11972" name="TY81"/>
                <a:gd fmla="*/ 7030 w 9551" name="TX82"/>
                <a:gd fmla="*/ 7129 h 11972" name="TY82"/>
                <a:gd fmla="*/ 5837 w 9551" name="TX83"/>
                <a:gd fmla="*/ 8672 h 11972" name="TY83"/>
                <a:gd fmla="*/ 3110 w 9551" name="TX84"/>
                <a:gd fmla="*/ 9526 h 11972" name="TY84"/>
                <a:gd fmla="*/ 1709 w 9551" name="TX85"/>
                <a:gd fmla="*/ 9329 h 11972" name="TY85"/>
                <a:gd fmla="*/ 1709 w 9551" name="TX86"/>
                <a:gd fmla="*/ 9329 h 11972" name="TY86"/>
                <a:gd fmla="*/ 2114 w 9551" name="TX87"/>
                <a:gd fmla="*/ 9581 h 11972" name="TY87"/>
                <a:gd fmla="*/ 3154 w 9551" name="TX88"/>
                <a:gd fmla="*/ 9866 h 11972" name="TY88"/>
                <a:gd fmla="*/ 3253 w 9551" name="TX89"/>
                <a:gd fmla="*/ 9877 h 11972" name="TY89"/>
                <a:gd fmla="*/ 4139 w 9551" name="TX90"/>
                <a:gd fmla="*/ 9954 h 11972" name="TY90"/>
                <a:gd fmla="*/ 4194 w 9551" name="TX91"/>
                <a:gd fmla="*/ 9954 h 11972" name="TY91"/>
                <a:gd fmla="*/ 4720 w 9551" name="TX92"/>
                <a:gd fmla="*/ 9888 h 11972" name="TY92"/>
                <a:gd fmla="*/ 4730 w 9551" name="TX93"/>
                <a:gd fmla="*/ 9888 h 11972" name="TY93"/>
                <a:gd fmla="*/ 5147 w 9551" name="TX94"/>
                <a:gd fmla="*/ 10906 h 11972" name="TY94"/>
                <a:gd fmla="*/ 5147 w 9551" name="TX95"/>
                <a:gd fmla="*/ 10917 h 11972" name="TY95"/>
                <a:gd fmla="*/ 5180 w 9551" name="TX96"/>
                <a:gd fmla="*/ 11180 h 11972" name="TY96"/>
                <a:gd fmla="*/ 4720 w 9551" name="TX97"/>
                <a:gd fmla="*/ 11738 h 11972" name="TY97"/>
                <a:gd fmla="*/ 4665 w 9551" name="TX98"/>
                <a:gd fmla="*/ 11903 h 11972" name="TY98"/>
                <a:gd fmla="*/ 5005 w 9551" name="TX99"/>
                <a:gd fmla="*/ 11968 h 11972" name="TY99"/>
                <a:gd fmla="*/ 5563 w 9551" name="TX100"/>
                <a:gd fmla="*/ 11815 h 11972" name="TY100"/>
                <a:gd fmla="*/ 6176 w 9551" name="TX101"/>
                <a:gd fmla="*/ 10917 h 11972" name="TY101"/>
                <a:gd fmla="*/ 6088 w 9551" name="TX102"/>
                <a:gd fmla="*/ 9691 h 11972" name="TY102"/>
                <a:gd fmla="*/ 6066 w 9551" name="TX103"/>
                <a:gd fmla="*/ 9592 h 11972" name="TY103"/>
                <a:gd fmla="*/ 8333 w 9551" name="TX104"/>
                <a:gd fmla="*/ 7205 h 11972" name="TY104"/>
                <a:gd fmla="*/ 8552 w 9551" name="TX105"/>
                <a:gd fmla="*/ 5913 h 11972" name="TY105"/>
                <a:gd fmla="*/ 8552 w 9551" name="TX106"/>
                <a:gd fmla="*/ 5891 h 11972" name="TY106"/>
                <a:gd fmla="*/ 8815 w 9551" name="TX107"/>
                <a:gd fmla="*/ 6023 h 11972" name="TY107"/>
                <a:gd fmla="*/ 8935 w 9551" name="TX108"/>
                <a:gd fmla="*/ 6001 h 11972" name="TY108"/>
                <a:gd fmla="*/ 9263 w 9551" name="TX109"/>
                <a:gd fmla="*/ 5728 h 11972" name="TY109"/>
                <a:gd fmla="*/ 9548 w 9551" name="TX110"/>
                <a:gd fmla="*/ 4742 h 11972" name="TY110"/>
                <a:gd fmla="*/ 9494 w 9551" name="TX111"/>
                <a:gd fmla="*/ 4249 h 11972" name="TY111"/>
                <a:gd fmla="*/ 9329 w 9551" name="TX112"/>
                <a:gd fmla="*/ 3822 h 11972" name="TY112"/>
                <a:gd fmla="*/ 8968 w 9551" name="TX113"/>
                <a:gd fmla="*/ 3625 h 11972" name="TY113"/>
                <a:gd fmla="*/ 8935 w 9551" name="TX114"/>
                <a:gd fmla="*/ 3625 h 11972" name="TY114"/>
                <a:gd fmla="*/ 8562 w 9551" name="TX115"/>
                <a:gd fmla="*/ 3899 h 11972" name="TY115"/>
                <a:gd fmla="*/ 8442 w 9551" name="TX116"/>
                <a:gd fmla="*/ 4358 h 11972" name="TY116"/>
                <a:gd fmla="*/ 8442 w 9551" name="TX117"/>
                <a:gd fmla="*/ 4249 h 11972" name="TY117"/>
                <a:gd fmla="*/ 7927 w 9551" name="TX118"/>
                <a:gd fmla="*/ 2344 h 11972" name="TY118"/>
                <a:gd fmla="*/ 6209 w 9551" name="TX119"/>
                <a:gd fmla="*/ 406 h 11972" name="TY119"/>
                <a:gd fmla="*/ 4413 w 9551" name="TX120"/>
                <a:gd fmla="*/ 1 h 11972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9551" h="11972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8" name="도형 450"/>
            <p:cNvSpPr>
              <a:spLocks/>
            </p:cNvSpPr>
            <p:nvPr/>
          </p:nvSpPr>
          <p:spPr>
            <a:xfrm rot="0">
              <a:off x="6491605" y="1361440"/>
              <a:ext cx="10160" cy="29210"/>
            </a:xfrm>
            <a:custGeom>
              <a:gdLst>
                <a:gd fmla="*/ 295 w 408" name="TX0"/>
                <a:gd fmla="*/ 1 h 1231" name="TY0"/>
                <a:gd fmla="*/ 230 w 408" name="TX1"/>
                <a:gd fmla="*/ 34 h 1231" name="TY1"/>
                <a:gd fmla="*/ 132 w 408" name="TX2"/>
                <a:gd fmla="*/ 154 h 1231" name="TY2"/>
                <a:gd fmla="*/ 230 w 408" name="TX3"/>
                <a:gd fmla="*/ 45 h 1231" name="TY3"/>
                <a:gd fmla="*/ 295 w 408" name="TX4"/>
                <a:gd fmla="*/ 1 h 1231" name="TY4"/>
                <a:gd fmla="*/ 164 w 408" name="TX6"/>
                <a:gd fmla="*/ 669 h 1231" name="TY6"/>
                <a:gd fmla="*/ 197 w 408" name="TX7"/>
                <a:gd fmla="*/ 680 h 1231" name="TY7"/>
                <a:gd fmla="*/ 230 w 408" name="TX8"/>
                <a:gd fmla="*/ 680 h 1231" name="TY8"/>
                <a:gd fmla="*/ 219 w 408" name="TX9"/>
                <a:gd fmla="*/ 669 h 1231" name="TY9"/>
                <a:gd fmla="*/ 120 w 408" name="TX11"/>
                <a:gd fmla="*/ 669 h 1231" name="TY11"/>
                <a:gd fmla="*/ 55 w 408" name="TX12"/>
                <a:gd fmla="*/ 702 h 1231" name="TY12"/>
                <a:gd fmla="*/ 120 w 408" name="TX13"/>
                <a:gd fmla="*/ 680 h 1231" name="TY13"/>
                <a:gd fmla="*/ 164 w 408" name="TX14"/>
                <a:gd fmla="*/ 669 h 1231" name="TY14"/>
                <a:gd fmla="*/ 230 w 408" name="TX16"/>
                <a:gd fmla="*/ 680 h 1231" name="TY16"/>
                <a:gd fmla="*/ 263 w 408" name="TX17"/>
                <a:gd fmla="*/ 702 h 1231" name="TY17"/>
                <a:gd fmla="*/ 373 w 408" name="TX18"/>
                <a:gd fmla="*/ 800 h 1231" name="TY18"/>
                <a:gd fmla="*/ 274 w 408" name="TX19"/>
                <a:gd fmla="*/ 691 h 1231" name="TY19"/>
                <a:gd fmla="*/ 230 w 408" name="TX20"/>
                <a:gd fmla="*/ 680 h 1231" name="TY20"/>
                <a:gd fmla="*/ 132 w 408" name="TX22"/>
                <a:gd fmla="*/ 154 h 1231" name="TY22"/>
                <a:gd fmla="*/ 76 w 408" name="TX23"/>
                <a:gd fmla="*/ 297 h 1231" name="TY23"/>
                <a:gd fmla="*/ 33 w 408" name="TX24"/>
                <a:gd fmla="*/ 439 h 1231" name="TY24"/>
                <a:gd fmla="*/ 11 w 408" name="TX25"/>
                <a:gd fmla="*/ 592 h 1231" name="TY25"/>
                <a:gd fmla="*/ 0 w 408" name="TX26"/>
                <a:gd fmla="*/ 745 h 1231" name="TY26"/>
                <a:gd fmla="*/ 11 w 408" name="TX27"/>
                <a:gd fmla="*/ 899 h 1231" name="TY27"/>
                <a:gd fmla="*/ 11 w 408" name="TX28"/>
                <a:gd fmla="*/ 976 h 1231" name="TY28"/>
                <a:gd fmla="*/ 33 w 408" name="TX29"/>
                <a:gd fmla="*/ 1052 h 1231" name="TY29"/>
                <a:gd fmla="*/ 55 w 408" name="TX30"/>
                <a:gd fmla="*/ 1118 h 1231" name="TY30"/>
                <a:gd fmla="*/ 98 w 408" name="TX31"/>
                <a:gd fmla="*/ 1183 h 1231" name="TY31"/>
                <a:gd fmla="*/ 164 w 408" name="TX32"/>
                <a:gd fmla="*/ 1217 h 1231" name="TY32"/>
                <a:gd fmla="*/ 186 w 408" name="TX33"/>
                <a:gd fmla="*/ 1227 h 1231" name="TY33"/>
                <a:gd fmla="*/ 241 w 408" name="TX34"/>
                <a:gd fmla="*/ 1205 h 1231" name="TY34"/>
                <a:gd fmla="*/ 307 w 408" name="TX35"/>
                <a:gd fmla="*/ 1151 h 1231" name="TY35"/>
                <a:gd fmla="*/ 351 w 408" name="TX36"/>
                <a:gd fmla="*/ 1096 h 1231" name="TY36"/>
                <a:gd fmla="*/ 373 w 408" name="TX37"/>
                <a:gd fmla="*/ 1063 h 1231" name="TY37"/>
                <a:gd fmla="*/ 383 w 408" name="TX38"/>
                <a:gd fmla="*/ 1019 h 1231" name="TY38"/>
                <a:gd fmla="*/ 394 w 408" name="TX39"/>
                <a:gd fmla="*/ 954 h 1231" name="TY39"/>
                <a:gd fmla="*/ 394 w 408" name="TX40"/>
                <a:gd fmla="*/ 877 h 1231" name="TY40"/>
                <a:gd fmla="*/ 373 w 408" name="TX41"/>
                <a:gd fmla="*/ 801 h 1231" name="TY41"/>
                <a:gd fmla="*/ 373 w 408" name="TX42"/>
                <a:gd fmla="*/ 801 h 1231" name="TY42"/>
                <a:gd fmla="*/ 383 w 408" name="TX43"/>
                <a:gd fmla="*/ 877 h 1231" name="TY43"/>
                <a:gd fmla="*/ 383 w 408" name="TX44"/>
                <a:gd fmla="*/ 942 h 1231" name="TY44"/>
                <a:gd fmla="*/ 373 w 408" name="TX45"/>
                <a:gd fmla="*/ 1019 h 1231" name="TY45"/>
                <a:gd fmla="*/ 361 w 408" name="TX46"/>
                <a:gd fmla="*/ 1052 h 1231" name="TY46"/>
                <a:gd fmla="*/ 339 w 408" name="TX47"/>
                <a:gd fmla="*/ 1085 h 1231" name="TY47"/>
                <a:gd fmla="*/ 295 w 408" name="TX48"/>
                <a:gd fmla="*/ 1151 h 1231" name="TY48"/>
                <a:gd fmla="*/ 241 w 408" name="TX49"/>
                <a:gd fmla="*/ 1195 h 1231" name="TY49"/>
                <a:gd fmla="*/ 186 w 408" name="TX50"/>
                <a:gd fmla="*/ 1205 h 1231" name="TY50"/>
                <a:gd fmla="*/ 175 w 408" name="TX51"/>
                <a:gd fmla="*/ 1205 h 1231" name="TY51"/>
                <a:gd fmla="*/ 110 w 408" name="TX52"/>
                <a:gd fmla="*/ 1173 h 1231" name="TY52"/>
                <a:gd fmla="*/ 44 w 408" name="TX53"/>
                <a:gd fmla="*/ 1041 h 1231" name="TY53"/>
                <a:gd fmla="*/ 33 w 408" name="TX54"/>
                <a:gd fmla="*/ 976 h 1231" name="TY54"/>
                <a:gd fmla="*/ 22 w 408" name="TX55"/>
                <a:gd fmla="*/ 899 h 1231" name="TY55"/>
                <a:gd fmla="*/ 22 w 408" name="TX56"/>
                <a:gd fmla="*/ 745 h 1231" name="TY56"/>
                <a:gd fmla="*/ 22 w 408" name="TX57"/>
                <a:gd fmla="*/ 735 h 1231" name="TY57"/>
                <a:gd fmla="*/ 44 w 408" name="TX58"/>
                <a:gd fmla="*/ 450 h 1231" name="TY58"/>
                <a:gd fmla="*/ 88 w 408" name="TX59"/>
                <a:gd fmla="*/ 297 h 1231" name="TY59"/>
                <a:gd fmla="*/ 132 w 408" name="TX60"/>
                <a:gd fmla="*/ 154 h 1231" name="TY6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408" h="1231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9" name="도형 451"/>
            <p:cNvSpPr>
              <a:spLocks/>
            </p:cNvSpPr>
            <p:nvPr/>
          </p:nvSpPr>
          <p:spPr>
            <a:xfrm rot="0">
              <a:off x="6348730" y="1403350"/>
              <a:ext cx="59690" cy="30480"/>
            </a:xfrm>
            <a:custGeom>
              <a:gdLst>
                <a:gd fmla="*/ 2628 w 2632" name="TX0"/>
                <a:gd fmla="*/ 0 h 1328" name="TY0"/>
                <a:gd fmla="*/ 2519 w 2632" name="TX1"/>
                <a:gd fmla="*/ 405 h 1328" name="TY1"/>
                <a:gd fmla="*/ 2288 w 2632" name="TX2"/>
                <a:gd fmla="*/ 745 h 1328" name="TY2"/>
                <a:gd fmla="*/ 1599 w 2632" name="TX3"/>
                <a:gd fmla="*/ 1215 h 1328" name="TY3"/>
                <a:gd fmla="*/ 1194 w 2632" name="TX4"/>
                <a:gd fmla="*/ 1303 h 1328" name="TY4"/>
                <a:gd fmla="*/ 986 w 2632" name="TX5"/>
                <a:gd fmla="*/ 1303 h 1328" name="TY5"/>
                <a:gd fmla="*/ 777 w 2632" name="TX6"/>
                <a:gd fmla="*/ 1271 h 1328" name="TY6"/>
                <a:gd fmla="*/ 580 w 2632" name="TX7"/>
                <a:gd fmla="*/ 1227 h 1328" name="TY7"/>
                <a:gd fmla="*/ 383 w 2632" name="TX8"/>
                <a:gd fmla="*/ 1150 h 1328" name="TY8"/>
                <a:gd fmla="*/ 1 w 2632" name="TX9"/>
                <a:gd fmla="*/ 964 h 1328" name="TY9"/>
                <a:gd fmla="*/ 1 w 2632" name="TX10"/>
                <a:gd fmla="*/ 964 h 1328" name="TY10"/>
                <a:gd fmla="*/ 186 w 2632" name="TX11"/>
                <a:gd fmla="*/ 1073 h 1328" name="TY11"/>
                <a:gd fmla="*/ 274 w 2632" name="TX12"/>
                <a:gd fmla="*/ 1128 h 1328" name="TY12"/>
                <a:gd fmla="*/ 329 w 2632" name="TX13"/>
                <a:gd fmla="*/ 1150 h 1328" name="TY13"/>
                <a:gd fmla="*/ 373 w 2632" name="TX14"/>
                <a:gd fmla="*/ 1172 h 1328" name="TY14"/>
                <a:gd fmla="*/ 570 w 2632" name="TX15"/>
                <a:gd fmla="*/ 1237 h 1328" name="TY15"/>
                <a:gd fmla="*/ 777 w 2632" name="TX16"/>
                <a:gd fmla="*/ 1292 h 1328" name="TY16"/>
                <a:gd fmla="*/ 1106 w 2632" name="TX17"/>
                <a:gd fmla="*/ 1325 h 1328" name="TY17"/>
                <a:gd fmla="*/ 1610 w 2632" name="TX18"/>
                <a:gd fmla="*/ 1237 h 1328" name="TY18"/>
                <a:gd fmla="*/ 1807 w 2632" name="TX19"/>
                <a:gd fmla="*/ 1161 h 1328" name="TY19"/>
                <a:gd fmla="*/ 1906 w 2632" name="TX20"/>
                <a:gd fmla="*/ 1106 h 1328" name="TY20"/>
                <a:gd fmla="*/ 1949 w 2632" name="TX21"/>
                <a:gd fmla="*/ 1073 h 1328" name="TY21"/>
                <a:gd fmla="*/ 1993 w 2632" name="TX22"/>
                <a:gd fmla="*/ 1052 h 1328" name="TY22"/>
                <a:gd fmla="*/ 2310 w 2632" name="TX23"/>
                <a:gd fmla="*/ 767 h 1328" name="TY23"/>
                <a:gd fmla="*/ 2529 w 2632" name="TX24"/>
                <a:gd fmla="*/ 405 h 1328" name="TY24"/>
                <a:gd fmla="*/ 2628 w 2632" name="TX25"/>
                <a:gd fmla="*/ 0 h 132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632" h="1328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0" name="도형 452"/>
            <p:cNvSpPr>
              <a:spLocks/>
            </p:cNvSpPr>
            <p:nvPr/>
          </p:nvSpPr>
          <p:spPr>
            <a:xfrm rot="0">
              <a:off x="6356985" y="1379220"/>
              <a:ext cx="12700" cy="25400"/>
            </a:xfrm>
            <a:custGeom>
              <a:gdLst>
                <a:gd fmla="*/ 329 w 486" name="TX0"/>
                <a:gd fmla="*/ 0 h 1077" name="TY0"/>
                <a:gd fmla="*/ 329 w 486" name="TX1"/>
                <a:gd fmla="*/ 0 h 1077" name="TY1"/>
                <a:gd fmla="*/ 384 w 486" name="TX2"/>
                <a:gd fmla="*/ 176 h 1077" name="TY2"/>
                <a:gd fmla="*/ 329 w 486" name="TX3"/>
                <a:gd fmla="*/ 0 h 1077" name="TY3"/>
                <a:gd fmla="*/ 384 w 486" name="TX5"/>
                <a:gd fmla="*/ 176 h 1077" name="TY5"/>
                <a:gd fmla="*/ 351 w 486" name="TX6"/>
                <a:gd fmla="*/ 351 h 1077" name="TY6"/>
                <a:gd fmla="*/ 275 w 486" name="TX7"/>
                <a:gd fmla="*/ 515 h 1077" name="TY7"/>
                <a:gd fmla="*/ 219 w 486" name="TX8"/>
                <a:gd fmla="*/ 592 h 1077" name="TY8"/>
                <a:gd fmla="*/ 187 w 486" name="TX9"/>
                <a:gd fmla="*/ 624 h 1077" name="TY9"/>
                <a:gd fmla="*/ 143 w 486" name="TX10"/>
                <a:gd fmla="*/ 646 h 1077" name="TY10"/>
                <a:gd fmla="*/ 66 w 486" name="TX11"/>
                <a:gd fmla="*/ 690 h 1077" name="TY11"/>
                <a:gd fmla="*/ 22 w 486" name="TX12"/>
                <a:gd fmla="*/ 723 h 1077" name="TY12"/>
                <a:gd fmla="*/ 12 w 486" name="TX13"/>
                <a:gd fmla="*/ 734 h 1077" name="TY13"/>
                <a:gd fmla="*/ 0 w 486" name="TX14"/>
                <a:gd fmla="*/ 745 h 1077" name="TY14"/>
                <a:gd fmla="*/ 0 w 486" name="TX15"/>
                <a:gd fmla="*/ 756 h 1077" name="TY15"/>
                <a:gd fmla="*/ 12 w 486" name="TX16"/>
                <a:gd fmla="*/ 756 h 1077" name="TY16"/>
                <a:gd fmla="*/ 22 w 486" name="TX17"/>
                <a:gd fmla="*/ 767 h 1077" name="TY17"/>
                <a:gd fmla="*/ 165 w 486" name="TX18"/>
                <a:gd fmla="*/ 876 h 1077" name="TY18"/>
                <a:gd fmla="*/ 318 w 486" name="TX19"/>
                <a:gd fmla="*/ 986 h 1077" name="TY19"/>
                <a:gd fmla="*/ 395 w 486" name="TX20"/>
                <a:gd fmla="*/ 1030 h 1077" name="TY20"/>
                <a:gd fmla="*/ 482 w 486" name="TX21"/>
                <a:gd fmla="*/ 1073 h 1077" name="TY21"/>
                <a:gd fmla="*/ 318 w 486" name="TX22"/>
                <a:gd fmla="*/ 974 h 1077" name="TY22"/>
                <a:gd fmla="*/ 176 w 486" name="TX23"/>
                <a:gd fmla="*/ 865 h 1077" name="TY23"/>
                <a:gd fmla="*/ 22 w 486" name="TX24"/>
                <a:gd fmla="*/ 756 h 1077" name="TY24"/>
                <a:gd fmla="*/ 22 w 486" name="TX25"/>
                <a:gd fmla="*/ 745 h 1077" name="TY25"/>
                <a:gd fmla="*/ 34 w 486" name="TX26"/>
                <a:gd fmla="*/ 734 h 1077" name="TY26"/>
                <a:gd fmla="*/ 78 w 486" name="TX27"/>
                <a:gd fmla="*/ 701 h 1077" name="TY27"/>
                <a:gd fmla="*/ 154 w 486" name="TX28"/>
                <a:gd fmla="*/ 657 h 1077" name="TY28"/>
                <a:gd fmla="*/ 187 w 486" name="TX29"/>
                <a:gd fmla="*/ 636 h 1077" name="TY29"/>
                <a:gd fmla="*/ 231 w 486" name="TX30"/>
                <a:gd fmla="*/ 602 h 1077" name="TY30"/>
                <a:gd fmla="*/ 285 w 486" name="TX31"/>
                <a:gd fmla="*/ 526 h 1077" name="TY31"/>
                <a:gd fmla="*/ 362 w 486" name="TX32"/>
                <a:gd fmla="*/ 361 h 1077" name="TY32"/>
                <a:gd fmla="*/ 384 w 486" name="TX33"/>
                <a:gd fmla="*/ 176 h 1077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486" h="1077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1" name="도형 453"/>
            <p:cNvSpPr>
              <a:spLocks/>
            </p:cNvSpPr>
            <p:nvPr/>
          </p:nvSpPr>
          <p:spPr>
            <a:xfrm rot="0">
              <a:off x="6409690" y="1360170"/>
              <a:ext cx="12700" cy="21590"/>
            </a:xfrm>
            <a:custGeom>
              <a:gdLst>
                <a:gd fmla="*/ 148 w 486" name="TX0"/>
                <a:gd fmla="*/ 0 h 911" name="TY0"/>
                <a:gd fmla="*/ 88 w 486" name="TX1"/>
                <a:gd fmla="*/ 14 h 911" name="TY1"/>
                <a:gd fmla="*/ 11 w 486" name="TX2"/>
                <a:gd fmla="*/ 200 h 911" name="TY2"/>
                <a:gd fmla="*/ 77 w 486" name="TX3"/>
                <a:gd fmla="*/ 682 h 911" name="TY3"/>
                <a:gd fmla="*/ 176 w 486" name="TX4"/>
                <a:gd fmla="*/ 847 h 911" name="TY4"/>
                <a:gd fmla="*/ 312 w 486" name="TX5"/>
                <a:gd fmla="*/ 908 h 911" name="TY5"/>
                <a:gd fmla="*/ 351 w 486" name="TX6"/>
                <a:gd fmla="*/ 901 h 911" name="TY6"/>
                <a:gd fmla="*/ 460 w 486" name="TX7"/>
                <a:gd fmla="*/ 781 h 911" name="TY7"/>
                <a:gd fmla="*/ 482 w 486" name="TX8"/>
                <a:gd fmla="*/ 628 h 911" name="TY8"/>
                <a:gd fmla="*/ 417 w 486" name="TX9"/>
                <a:gd fmla="*/ 277 h 911" name="TY9"/>
                <a:gd fmla="*/ 329 w 486" name="TX10"/>
                <a:gd fmla="*/ 113 h 911" name="TY10"/>
                <a:gd fmla="*/ 148 w 486" name="TX11"/>
                <a:gd fmla="*/ 0 h 91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6" h="911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2" name="도형 454"/>
            <p:cNvSpPr>
              <a:spLocks/>
            </p:cNvSpPr>
            <p:nvPr/>
          </p:nvSpPr>
          <p:spPr>
            <a:xfrm rot="0">
              <a:off x="6327140" y="1381760"/>
              <a:ext cx="12700" cy="21590"/>
            </a:xfrm>
            <a:custGeom>
              <a:gdLst>
                <a:gd fmla="*/ 147 w 486" name="TX0"/>
                <a:gd fmla="*/ 0 h 908" name="TY0"/>
                <a:gd fmla="*/ 88 w 486" name="TX1"/>
                <a:gd fmla="*/ 14 h 908" name="TY1"/>
                <a:gd fmla="*/ 11 w 486" name="TX2"/>
                <a:gd fmla="*/ 201 h 908" name="TY2"/>
                <a:gd fmla="*/ 77 w 486" name="TX3"/>
                <a:gd fmla="*/ 671 h 908" name="TY3"/>
                <a:gd fmla="*/ 175 w 486" name="TX4"/>
                <a:gd fmla="*/ 846 h 908" name="TY4"/>
                <a:gd fmla="*/ 318 w 486" name="TX5"/>
                <a:gd fmla="*/ 904 h 908" name="TY5"/>
                <a:gd fmla="*/ 351 w 486" name="TX6"/>
                <a:gd fmla="*/ 902 h 908" name="TY6"/>
                <a:gd fmla="*/ 460 w 486" name="TX7"/>
                <a:gd fmla="*/ 781 h 908" name="TY7"/>
                <a:gd fmla="*/ 482 w 486" name="TX8"/>
                <a:gd fmla="*/ 617 h 908" name="TY8"/>
                <a:gd fmla="*/ 416 w 486" name="TX9"/>
                <a:gd fmla="*/ 267 h 908" name="TY9"/>
                <a:gd fmla="*/ 329 w 486" name="TX10"/>
                <a:gd fmla="*/ 113 h 908" name="TY10"/>
                <a:gd fmla="*/ 147 w 486" name="TX11"/>
                <a:gd fmla="*/ 0 h 908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6" h="908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3" name="도형 455"/>
            <p:cNvSpPr>
              <a:spLocks/>
            </p:cNvSpPr>
            <p:nvPr/>
          </p:nvSpPr>
          <p:spPr>
            <a:xfrm rot="0">
              <a:off x="6313805" y="1350010"/>
              <a:ext cx="25400" cy="25400"/>
            </a:xfrm>
            <a:custGeom>
              <a:gdLst>
                <a:gd fmla="*/ 611 w 1099" name="TX0"/>
                <a:gd fmla="*/ 1 h 1094" name="TY0"/>
                <a:gd fmla="*/ 253 w 1099" name="TX1"/>
                <a:gd fmla="*/ 138 h 1094" name="TY1"/>
                <a:gd fmla="*/ 100 w 1099" name="TX2"/>
                <a:gd fmla="*/ 346 h 1094" name="TY2"/>
                <a:gd fmla="*/ 34 w 1099" name="TX3"/>
                <a:gd fmla="*/ 586 h 1094" name="TY3"/>
                <a:gd fmla="*/ 44 w 1099" name="TX4"/>
                <a:gd fmla="*/ 1090 h 1094" name="TY4"/>
                <a:gd fmla="*/ 66 w 1099" name="TX5"/>
                <a:gd fmla="*/ 598 h 1094" name="TY5"/>
                <a:gd fmla="*/ 143 w 1099" name="TX6"/>
                <a:gd fmla="*/ 357 h 1094" name="TY6"/>
                <a:gd fmla="*/ 285 w 1099" name="TX7"/>
                <a:gd fmla="*/ 170 h 1094" name="TY7"/>
                <a:gd fmla="*/ 494 w 1099" name="TX8"/>
                <a:gd fmla="*/ 50 h 1094" name="TY8"/>
                <a:gd fmla="*/ 614 w 1099" name="TX9"/>
                <a:gd fmla="*/ 34 h 1094" name="TY9"/>
                <a:gd fmla="*/ 735 w 1099" name="TX10"/>
                <a:gd fmla="*/ 50 h 1094" name="TY10"/>
                <a:gd fmla="*/ 1096 w 1099" name="TX11"/>
                <a:gd fmla="*/ 346 h 1094" name="TY11"/>
                <a:gd fmla="*/ 745 w 1099" name="TX12"/>
                <a:gd fmla="*/ 17 h 1094" name="TY12"/>
                <a:gd fmla="*/ 611 w 1099" name="TX13"/>
                <a:gd fmla="*/ 1 h 1094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099" h="1094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4" name="도형 456"/>
            <p:cNvSpPr>
              <a:spLocks/>
            </p:cNvSpPr>
            <p:nvPr/>
          </p:nvSpPr>
          <p:spPr>
            <a:xfrm rot="0">
              <a:off x="6395720" y="1327150"/>
              <a:ext cx="25400" cy="19050"/>
            </a:xfrm>
            <a:custGeom>
              <a:gdLst>
                <a:gd fmla="*/ 542 w 1110" name="TX0"/>
                <a:gd fmla="*/ 0 h 786" name="TY0"/>
                <a:gd fmla="*/ 416 w 1110" name="TX1"/>
                <a:gd fmla="*/ 17 h 786" name="TY1"/>
                <a:gd fmla="*/ 209 w 1110" name="TX2"/>
                <a:gd fmla="*/ 126 h 786" name="TY2"/>
                <a:gd fmla="*/ 44 w 1110" name="TX3"/>
                <a:gd fmla="*/ 312 h 786" name="TY3"/>
                <a:gd fmla="*/ 12 w 1110" name="TX4"/>
                <a:gd fmla="*/ 421 h 786" name="TY4"/>
                <a:gd fmla="*/ 12 w 1110" name="TX5"/>
                <a:gd fmla="*/ 542 h 786" name="TY5"/>
                <a:gd fmla="*/ 22 w 1110" name="TX6"/>
                <a:gd fmla="*/ 421 h 786" name="TY6"/>
                <a:gd fmla="*/ 66 w 1110" name="TX7"/>
                <a:gd fmla="*/ 323 h 786" name="TY7"/>
                <a:gd fmla="*/ 132 w 1110" name="TX8"/>
                <a:gd fmla="*/ 224 h 786" name="TY8"/>
                <a:gd fmla="*/ 219 w 1110" name="TX9"/>
                <a:gd fmla="*/ 158 h 786" name="TY9"/>
                <a:gd fmla="*/ 428 w 1110" name="TX10"/>
                <a:gd fmla="*/ 60 h 786" name="TY10"/>
                <a:gd fmla="*/ 542 w 1110" name="TX11"/>
                <a:gd fmla="*/ 44 h 786" name="TY11"/>
                <a:gd fmla="*/ 657 w 1110" name="TX12"/>
                <a:gd fmla="*/ 60 h 786" name="TY12"/>
                <a:gd fmla="*/ 854 w 1110" name="TX13"/>
                <a:gd fmla="*/ 158 h 786" name="TY13"/>
                <a:gd fmla="*/ 942 w 1110" name="TX14"/>
                <a:gd fmla="*/ 236 h 786" name="TY14"/>
                <a:gd fmla="*/ 1007 w 1110" name="TX15"/>
                <a:gd fmla="*/ 323 h 786" name="TY15"/>
                <a:gd fmla="*/ 1106 w 1110" name="TX16"/>
                <a:gd fmla="*/ 783 h 786" name="TY16"/>
                <a:gd fmla="*/ 1085 w 1110" name="TX17"/>
                <a:gd fmla="*/ 553 h 786" name="TY17"/>
                <a:gd fmla="*/ 1041 w 1110" name="TX18"/>
                <a:gd fmla="*/ 312 h 786" name="TY18"/>
                <a:gd fmla="*/ 1029 w 1110" name="TX19"/>
                <a:gd fmla="*/ 279 h 786" name="TY19"/>
                <a:gd fmla="*/ 1007 w 1110" name="TX20"/>
                <a:gd fmla="*/ 257 h 786" name="TY20"/>
                <a:gd fmla="*/ 1007 w 1110" name="TX21"/>
                <a:gd fmla="*/ 246 h 786" name="TY21"/>
                <a:gd fmla="*/ 997 w 1110" name="TX22"/>
                <a:gd fmla="*/ 236 h 786" name="TY22"/>
                <a:gd fmla="*/ 975 w 1110" name="TX23"/>
                <a:gd fmla="*/ 202 h 786" name="TY23"/>
                <a:gd fmla="*/ 887 w 1110" name="TX24"/>
                <a:gd fmla="*/ 126 h 786" name="TY24"/>
                <a:gd fmla="*/ 669 w 1110" name="TX25"/>
                <a:gd fmla="*/ 17 h 786" name="TY25"/>
                <a:gd fmla="*/ 542 w 1110" name="TX26"/>
                <a:gd fmla="*/ 0 h 78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110" h="786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5" name="도형 457"/>
            <p:cNvSpPr>
              <a:spLocks/>
            </p:cNvSpPr>
            <p:nvPr/>
          </p:nvSpPr>
          <p:spPr>
            <a:xfrm rot="0">
              <a:off x="6417310" y="1377315"/>
              <a:ext cx="41910" cy="31750"/>
            </a:xfrm>
            <a:custGeom>
              <a:gdLst>
                <a:gd fmla="*/ 1708 w 1832" name="TX0"/>
                <a:gd fmla="*/ 241 h 1340" name="TY0"/>
                <a:gd fmla="*/ 1707 w 1832" name="TX1"/>
                <a:gd fmla="*/ 243 h 1340" name="TY1"/>
                <a:gd fmla="*/ 1707 w 1832" name="TX2"/>
                <a:gd fmla="*/ 243 h 1340" name="TY2"/>
                <a:gd fmla="*/ 1708 w 1832" name="TX3"/>
                <a:gd fmla="*/ 241 h 1340" name="TY3"/>
                <a:gd fmla="*/ 1259 w 1832" name="TX5"/>
                <a:gd fmla="*/ 0 h 1340" name="TY5"/>
                <a:gd fmla="*/ 646 w 1832" name="TX6"/>
                <a:gd fmla="*/ 165 h 1340" name="TY6"/>
                <a:gd fmla="*/ 241 w 1832" name="TX7"/>
                <a:gd fmla="*/ 406 h 1340" name="TY7"/>
                <a:gd fmla="*/ 208 w 1832" name="TX8"/>
                <a:gd fmla="*/ 438 h 1340" name="TY8"/>
                <a:gd fmla="*/ 285 w 1832" name="TX9"/>
                <a:gd fmla="*/ 1227 h 1340" name="TY9"/>
                <a:gd fmla="*/ 701 w 1832" name="TX10"/>
                <a:gd fmla="*/ 1336 h 1340" name="TY10"/>
                <a:gd fmla="*/ 755 w 1832" name="TX11"/>
                <a:gd fmla="*/ 1336 h 1340" name="TY11"/>
                <a:gd fmla="*/ 1358 w 1832" name="TX12"/>
                <a:gd fmla="*/ 1194 h 1340" name="TY12"/>
                <a:gd fmla="*/ 1828 w 1832" name="TX13"/>
                <a:gd fmla="*/ 910 h 1340" name="TY13"/>
                <a:gd fmla="*/ 1707 w 1832" name="TX14"/>
                <a:gd fmla="*/ 243 h 1340" name="TY14"/>
                <a:gd fmla="*/ 1707 w 1832" name="TX15"/>
                <a:gd fmla="*/ 243 h 1340" name="TY15"/>
                <a:gd fmla="*/ 1555 w 1832" name="TX16"/>
                <a:gd fmla="*/ 329 h 1340" name="TY16"/>
                <a:gd fmla="*/ 1445 w 1832" name="TX17"/>
                <a:gd fmla="*/ 307 h 1340" name="TY17"/>
                <a:gd fmla="*/ 1270 w 1832" name="TX18"/>
                <a:gd fmla="*/ 66 h 1340" name="TY18"/>
                <a:gd fmla="*/ 1259 w 1832" name="TX19"/>
                <a:gd fmla="*/ 0 h 1340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832" h="1340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6" name="도형 458"/>
            <p:cNvSpPr>
              <a:spLocks/>
            </p:cNvSpPr>
            <p:nvPr/>
          </p:nvSpPr>
          <p:spPr>
            <a:xfrm rot="0">
              <a:off x="6444615" y="1377315"/>
              <a:ext cx="21590" cy="21590"/>
            </a:xfrm>
            <a:custGeom>
              <a:gdLst>
                <a:gd fmla="*/ 1 w 891" name="TX0"/>
                <a:gd fmla="*/ 0 h 913" name="TY0"/>
                <a:gd fmla="*/ 12 w 891" name="TX1"/>
                <a:gd fmla="*/ 66 h 913" name="TY1"/>
                <a:gd fmla="*/ 187 w 891" name="TX2"/>
                <a:gd fmla="*/ 307 h 913" name="TY2"/>
                <a:gd fmla="*/ 297 w 891" name="TX3"/>
                <a:gd fmla="*/ 329 h 913" name="TY3"/>
                <a:gd fmla="*/ 449 w 891" name="TX4"/>
                <a:gd fmla="*/ 243 h 913" name="TY4"/>
                <a:gd fmla="*/ 449 w 891" name="TX5"/>
                <a:gd fmla="*/ 243 h 913" name="TY5"/>
                <a:gd fmla="*/ 570 w 891" name="TX6"/>
                <a:gd fmla="*/ 910 h 913" name="TY6"/>
                <a:gd fmla="*/ 658 w 891" name="TX7"/>
                <a:gd fmla="*/ 789 h 913" name="TY7"/>
                <a:gd fmla="*/ 307 w 891" name="TX8"/>
                <a:gd fmla="*/ 12 h 913" name="TY8"/>
                <a:gd fmla="*/ 122 w 891" name="TX9"/>
                <a:gd fmla="*/ 0 h 91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1" h="913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7" name="도형 459"/>
            <p:cNvSpPr>
              <a:spLocks/>
            </p:cNvSpPr>
            <p:nvPr/>
          </p:nvSpPr>
          <p:spPr>
            <a:xfrm rot="0">
              <a:off x="6313805" y="1410970"/>
              <a:ext cx="35560" cy="26670"/>
            </a:xfrm>
            <a:custGeom>
              <a:gdLst>
                <a:gd fmla="*/ 920 w 1548" name="TX0"/>
                <a:gd fmla="*/ 0 h 1142" name="TY0"/>
                <a:gd fmla="*/ 154 w 1548" name="TX1"/>
                <a:gd fmla="*/ 296 h 1142" name="TY1"/>
                <a:gd fmla="*/ 22 w 1548" name="TX2"/>
                <a:gd fmla="*/ 691 h 1142" name="TY2"/>
                <a:gd fmla="*/ 581 w 1548" name="TX3"/>
                <a:gd fmla="*/ 1139 h 1142" name="TY3"/>
                <a:gd fmla="*/ 1435 w 1548" name="TX4"/>
                <a:gd fmla="*/ 712 h 1142" name="TY4"/>
                <a:gd fmla="*/ 1511 w 1548" name="TX5"/>
                <a:gd fmla="*/ 340 h 1142" name="TY5"/>
                <a:gd fmla="*/ 1139 w 1548" name="TX6"/>
                <a:gd fmla="*/ 22 h 1142" name="TY6"/>
                <a:gd fmla="*/ 920 w 1548" name="TX7"/>
                <a:gd fmla="*/ 0 h 114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548" h="1142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8" name="도형 460"/>
            <p:cNvSpPr>
              <a:spLocks/>
            </p:cNvSpPr>
            <p:nvPr/>
          </p:nvSpPr>
          <p:spPr>
            <a:xfrm rot="0">
              <a:off x="6262370" y="1216660"/>
              <a:ext cx="279400" cy="193040"/>
            </a:xfrm>
            <a:custGeom>
              <a:gdLst>
                <a:gd fmla="*/ 10092 w 12649" name="TX0"/>
                <a:gd fmla="*/ 1 h 8721" name="TY0"/>
                <a:gd fmla="*/ 9000 w 12649" name="TX1"/>
                <a:gd fmla="*/ 396 h 8721" name="TY1"/>
                <a:gd fmla="*/ 8485 w 12649" name="TX2"/>
                <a:gd fmla="*/ 1480 h 8721" name="TY2"/>
                <a:gd fmla="*/ 8791 w 12649" name="TX3"/>
                <a:gd fmla="*/ 2564 h 8721" name="TY3"/>
                <a:gd fmla="*/ 6526 w 12649" name="TX4"/>
                <a:gd fmla="*/ 1995 h 8721" name="TY4"/>
                <a:gd fmla="*/ 6314 w 12649" name="TX5"/>
                <a:gd fmla="*/ 1990 h 8721" name="TY5"/>
                <a:gd fmla="*/ 5124 w 12649" name="TX6"/>
                <a:gd fmla="*/ 2115 h 8721" name="TY6"/>
                <a:gd fmla="*/ 3460 w 12649" name="TX7"/>
                <a:gd fmla="*/ 2674 h 8721" name="TY7"/>
                <a:gd fmla="*/ 3689 w 12649" name="TX8"/>
                <a:gd fmla="*/ 1327 h 8721" name="TY8"/>
                <a:gd fmla="*/ 2662 w 12649" name="TX9"/>
                <a:gd fmla="*/ 697 h 8721" name="TY9"/>
                <a:gd fmla="*/ 2475 w 12649" name="TX10"/>
                <a:gd fmla="*/ 713 h 8721" name="TY10"/>
                <a:gd fmla="*/ 1522 w 12649" name="TX11"/>
                <a:gd fmla="*/ 1699 h 8721" name="TY11"/>
                <a:gd fmla="*/ 1313 w 12649" name="TX12"/>
                <a:gd fmla="*/ 1687 h 8721" name="TY12"/>
                <a:gd fmla="*/ 526 w 12649" name="TX13"/>
                <a:gd fmla="*/ 2039 h 8721" name="TY13"/>
                <a:gd fmla="*/ 76 w 12649" name="TX14"/>
                <a:gd fmla="*/ 3309 h 8721" name="TY14"/>
                <a:gd fmla="*/ 723 w 12649" name="TX15"/>
                <a:gd fmla="*/ 4151 h 8721" name="TY15"/>
                <a:gd fmla="*/ 1189 w 12649" name="TX16"/>
                <a:gd fmla="*/ 4252 h 8721" name="TY16"/>
                <a:gd fmla="*/ 1784 w 12649" name="TX17"/>
                <a:gd fmla="*/ 4086 h 8721" name="TY17"/>
                <a:gd fmla="*/ 1784 w 12649" name="TX18"/>
                <a:gd fmla="*/ 4086 h 8721" name="TY18"/>
                <a:gd fmla="*/ 1139 w 12649" name="TX19"/>
                <a:gd fmla="*/ 6188 h 8721" name="TY19"/>
                <a:gd fmla="*/ 2003 w 12649" name="TX20"/>
                <a:gd fmla="*/ 8717 h 8721" name="TY20"/>
                <a:gd fmla="*/ 1927 w 12649" name="TX21"/>
                <a:gd fmla="*/ 5837 h 8721" name="TY21"/>
                <a:gd fmla="*/ 2989 w 12649" name="TX22"/>
                <a:gd fmla="*/ 4294 h 8721" name="TY22"/>
                <a:gd fmla="*/ 2989 w 12649" name="TX23"/>
                <a:gd fmla="*/ 4294 h 8721" name="TY23"/>
                <a:gd fmla="*/ 2485 w 12649" name="TX24"/>
                <a:gd fmla="*/ 5367 h 8721" name="TY24"/>
                <a:gd fmla="*/ 2673 w 12649" name="TX25"/>
                <a:gd fmla="*/ 5385 h 8721" name="TY25"/>
                <a:gd fmla="*/ 3745 w 12649" name="TX26"/>
                <a:gd fmla="*/ 4907 h 8721" name="TY26"/>
                <a:gd fmla="*/ 4784 w 12649" name="TX27"/>
                <a:gd fmla="*/ 3681 h 8721" name="TY27"/>
                <a:gd fmla="*/ 4784 w 12649" name="TX28"/>
                <a:gd fmla="*/ 3681 h 8721" name="TY28"/>
                <a:gd fmla="*/ 4872 w 12649" name="TX29"/>
                <a:gd fmla="*/ 4557 h 8721" name="TY29"/>
                <a:gd fmla="*/ 5540 w 12649" name="TX30"/>
                <a:gd fmla="*/ 5071 h 8721" name="TY30"/>
                <a:gd fmla="*/ 5628 w 12649" name="TX31"/>
                <a:gd fmla="*/ 3900 h 8721" name="TY31"/>
                <a:gd fmla="*/ 6646 w 12649" name="TX32"/>
                <a:gd fmla="*/ 4677 h 8721" name="TY32"/>
                <a:gd fmla="*/ 7492 w 12649" name="TX33"/>
                <a:gd fmla="*/ 4768 h 8721" name="TY33"/>
                <a:gd fmla="*/ 7971 w 12649" name="TX34"/>
                <a:gd fmla="*/ 4754 h 8721" name="TY34"/>
                <a:gd fmla="*/ 7401 w 12649" name="TX35"/>
                <a:gd fmla="*/ 3910 h 8721" name="TY35"/>
                <a:gd fmla="*/ 7401 w 12649" name="TX36"/>
                <a:gd fmla="*/ 3910 h 8721" name="TY36"/>
                <a:gd fmla="*/ 8923 w 12649" name="TX37"/>
                <a:gd fmla="*/ 5465 h 8721" name="TY37"/>
                <a:gd fmla="*/ 8890 w 12649" name="TX38"/>
                <a:gd fmla="*/ 6112 h 8721" name="TY38"/>
                <a:gd fmla="*/ 9164 w 12649" name="TX39"/>
                <a:gd fmla="*/ 6669 h 8721" name="TY39"/>
                <a:gd fmla="*/ 9263 w 12649" name="TX40"/>
                <a:gd fmla="*/ 6703 h 8721" name="TY40"/>
                <a:gd fmla="*/ 9361 w 12649" name="TX41"/>
                <a:gd fmla="*/ 6615 h 8721" name="TY41"/>
                <a:gd fmla="*/ 9723 w 12649" name="TX42"/>
                <a:gd fmla="*/ 6112 h 8721" name="TY42"/>
                <a:gd fmla="*/ 9723 w 12649" name="TX43"/>
                <a:gd fmla="*/ 6112 h 8721" name="TY43"/>
                <a:gd fmla="*/ 9920 w 12649" name="TX44"/>
                <a:gd fmla="*/ 8279 h 8721" name="TY44"/>
                <a:gd fmla="*/ 10314 w 12649" name="TX45"/>
                <a:gd fmla="*/ 6002 h 8721" name="TY45"/>
                <a:gd fmla="*/ 10412 w 12649" name="TX46"/>
                <a:gd fmla="*/ 4918 h 8721" name="TY46"/>
                <a:gd fmla="*/ 10149 w 12649" name="TX47"/>
                <a:gd fmla="*/ 3900 h 8721" name="TY47"/>
                <a:gd fmla="*/ 10149 w 12649" name="TX48"/>
                <a:gd fmla="*/ 3900 h 8721" name="TY48"/>
                <a:gd fmla="*/ 11113 w 12649" name="TX49"/>
                <a:gd fmla="*/ 4360 h 8721" name="TY49"/>
                <a:gd fmla="*/ 11476 w 12649" name="TX50"/>
                <a:gd fmla="*/ 4405 h 8721" name="TY50"/>
                <a:gd fmla="*/ 12142 w 12649" name="TX51"/>
                <a:gd fmla="*/ 4206 h 8721" name="TY51"/>
                <a:gd fmla="*/ 12580 w 12649" name="TX52"/>
                <a:gd fmla="*/ 2750 h 8721" name="TY52"/>
                <a:gd fmla="*/ 11901 w 12649" name="TX53"/>
                <a:gd fmla="*/ 1623 h 8721" name="TY53"/>
                <a:gd fmla="*/ 10796 w 12649" name="TX54"/>
                <a:gd fmla="*/ 144 h 8721" name="TY54"/>
                <a:gd fmla="*/ 10092 w 12649" name="TX55"/>
                <a:gd fmla="*/ 1 h 8721" name="TY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</a:cxnLst>
              <a:rect l="l" t="t" r="r" b="b"/>
              <a:pathLst>
                <a:path w="12649" h="8721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9" name="도형 461"/>
            <p:cNvSpPr>
              <a:spLocks/>
            </p:cNvSpPr>
            <p:nvPr/>
          </p:nvSpPr>
          <p:spPr>
            <a:xfrm rot="0">
              <a:off x="6984365" y="1804670"/>
              <a:ext cx="184150" cy="306070"/>
            </a:xfrm>
            <a:custGeom>
              <a:gdLst>
                <a:gd fmla="*/ 4438 w 8314" name="TX0"/>
                <a:gd fmla="*/ 1 h 13877" name="TY0"/>
                <a:gd fmla="*/ 4139 w 8314" name="TX1"/>
                <a:gd fmla="*/ 2213 h 13877" name="TY1"/>
                <a:gd fmla="*/ 4196 w 8314" name="TX2"/>
                <a:gd fmla="*/ 2178 h 13877" name="TY2"/>
                <a:gd fmla="*/ 4939 w 8314" name="TX3"/>
                <a:gd fmla="*/ 2553 h 13877" name="TY3"/>
                <a:gd fmla="*/ 5399 w 8314" name="TX4"/>
                <a:gd fmla="*/ 3188 h 13877" name="TY4"/>
                <a:gd fmla="*/ 5158 w 8314" name="TX5"/>
                <a:gd fmla="*/ 4852 h 13877" name="TY5"/>
                <a:gd fmla="*/ 3351 w 8314" name="TX6"/>
                <a:gd fmla="*/ 6385 h 13877" name="TY6"/>
                <a:gd fmla="*/ 723 w 8314" name="TX7"/>
                <a:gd fmla="*/ 8914 h 13877" name="TY7"/>
                <a:gd fmla="*/ 713 w 8314" name="TX8"/>
                <a:gd fmla="*/ 12417 h 13877" name="TY8"/>
                <a:gd fmla="*/ 789 w 8314" name="TX9"/>
                <a:gd fmla="*/ 11684 h 13877" name="TY9"/>
                <a:gd fmla="*/ 2224 w 8314" name="TX10"/>
                <a:gd fmla="*/ 13424 h 13877" name="TY10"/>
                <a:gd fmla="*/ 2453 w 8314" name="TX11"/>
                <a:gd fmla="*/ 13523 h 13877" name="TY11"/>
                <a:gd fmla="*/ 4323 w 8314" name="TX12"/>
                <a:gd fmla="*/ 13873 h 13877" name="TY12"/>
                <a:gd fmla="*/ 5059 w 8314" name="TX13"/>
                <a:gd fmla="*/ 13819 h 13877" name="TY13"/>
                <a:gd fmla="*/ 4271 w 8314" name="TX14"/>
                <a:gd fmla="*/ 13107 h 13877" name="TY14"/>
                <a:gd fmla="*/ 4271 w 8314" name="TX15"/>
                <a:gd fmla="*/ 13107 h 13877" name="TY15"/>
                <a:gd fmla="*/ 4948 w 8314" name="TX16"/>
                <a:gd fmla="*/ 13259 h 13877" name="TY16"/>
                <a:gd fmla="*/ 5114 w 8314" name="TX17"/>
                <a:gd fmla="*/ 13249 h 13877" name="TY17"/>
                <a:gd fmla="*/ 3888 w 8314" name="TX18"/>
                <a:gd fmla="*/ 11629 h 13877" name="TY18"/>
                <a:gd fmla="*/ 3888 w 8314" name="TX19"/>
                <a:gd fmla="*/ 11629 h 13877" name="TY19"/>
                <a:gd fmla="*/ 4720 w 8314" name="TX20"/>
                <a:gd fmla="*/ 12034 h 13877" name="TY20"/>
                <a:gd fmla="*/ 4895 w 8314" name="TX21"/>
                <a:gd fmla="*/ 7962 h 13877" name="TY21"/>
                <a:gd fmla="*/ 6888 w 8314" name="TX22"/>
                <a:gd fmla="*/ 6133 h 13877" name="TY22"/>
                <a:gd fmla="*/ 4446 w 8314" name="TX23"/>
                <a:gd fmla="*/ 1 h 13877" name="TY23"/>
                <a:gd fmla="*/ 4438 w 8314" name="TX24"/>
                <a:gd fmla="*/ 1 h 13877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8314" h="13877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0" name="도형 462"/>
            <p:cNvSpPr>
              <a:spLocks/>
            </p:cNvSpPr>
            <p:nvPr/>
          </p:nvSpPr>
          <p:spPr>
            <a:xfrm rot="0">
              <a:off x="7104380" y="1811655"/>
              <a:ext cx="3810" cy="2540"/>
            </a:xfrm>
            <a:custGeom>
              <a:gdLst>
                <a:gd fmla="*/ 33 w 92" name="TX0"/>
                <a:gd fmla="*/ 22 h 58" name="TY0"/>
                <a:gd fmla="*/ 33 w 92" name="TX1"/>
                <a:gd fmla="*/ 22 h 58" name="TY1"/>
                <a:gd fmla="*/ 88 w 92" name="TX2"/>
                <a:gd fmla="*/ 55 h 58" name="TY2"/>
                <a:gd fmla="*/ 33 w 92" name="TX3"/>
                <a:gd fmla="*/ 22 h 58" name="TY3"/>
                <a:gd fmla="*/ 0 w 92" name="TX5"/>
                <a:gd fmla="*/ 0 h 58" name="TY5"/>
                <a:gd fmla="*/ 0 w 92" name="TX6"/>
                <a:gd fmla="*/ 0 h 58" name="TY6"/>
                <a:gd fmla="*/ 22 w 92" name="TX7"/>
                <a:gd fmla="*/ 22 h 58" name="TY7"/>
                <a:gd fmla="*/ 22 w 92" name="TX8"/>
                <a:gd fmla="*/ 22 h 58" name="TY8"/>
                <a:gd fmla="*/ 0 w 92" name="TX9"/>
                <a:gd fmla="*/ 0 h 58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2" h="58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1" name="도형 463"/>
            <p:cNvSpPr>
              <a:spLocks/>
            </p:cNvSpPr>
            <p:nvPr/>
          </p:nvSpPr>
          <p:spPr>
            <a:xfrm rot="0">
              <a:off x="7105015" y="1812290"/>
              <a:ext cx="1270" cy="1270"/>
            </a:xfrm>
            <a:custGeom>
              <a:gdLst>
                <a:gd fmla="*/ 0 w 14" name="TX0"/>
                <a:gd fmla="*/ 0 h 4" name="TY0"/>
                <a:gd fmla="*/ 0 w 14" name="TX1"/>
                <a:gd fmla="*/ 0 h 4" name="TY1"/>
                <a:gd fmla="*/ 11 w 14" name="TX2"/>
                <a:gd fmla="*/ 0 h 4" name="TY2"/>
                <a:gd fmla="*/ 11 w 14" name="TX3"/>
                <a:gd fmla="*/ 0 h 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4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2" name="도형 464"/>
            <p:cNvSpPr>
              <a:spLocks/>
            </p:cNvSpPr>
            <p:nvPr/>
          </p:nvSpPr>
          <p:spPr>
            <a:xfrm rot="0">
              <a:off x="7038340" y="1863090"/>
              <a:ext cx="71120" cy="96520"/>
            </a:xfrm>
            <a:custGeom>
              <a:gdLst>
                <a:gd fmla="*/ 2595 w 3146" name="TX0"/>
                <a:gd fmla="*/ 0 h 4340" name="TY0"/>
                <a:gd fmla="*/ 2595 w 3146" name="TX1"/>
                <a:gd fmla="*/ 11 h 4340" name="TY1"/>
                <a:gd fmla="*/ 2934 w 3146" name="TX2"/>
                <a:gd fmla="*/ 526 h 4340" name="TY2"/>
                <a:gd fmla="*/ 2693 w 3146" name="TX3"/>
                <a:gd fmla="*/ 2190 h 4340" name="TY3"/>
                <a:gd fmla="*/ 876 w 3146" name="TX4"/>
                <a:gd fmla="*/ 3723 h 4340" name="TY4"/>
                <a:gd fmla="*/ 0 w 3146" name="TX5"/>
                <a:gd fmla="*/ 4336 h 4340" name="TY5"/>
                <a:gd fmla="*/ 22 w 3146" name="TX6"/>
                <a:gd fmla="*/ 4336 h 4340" name="TY6"/>
                <a:gd fmla="*/ 898 w 3146" name="TX7"/>
                <a:gd fmla="*/ 3723 h 4340" name="TY7"/>
                <a:gd fmla="*/ 2705 w 3146" name="TX8"/>
                <a:gd fmla="*/ 2190 h 4340" name="TY8"/>
                <a:gd fmla="*/ 2946 w 3146" name="TX9"/>
                <a:gd fmla="*/ 526 h 4340" name="TY9"/>
                <a:gd fmla="*/ 2595 w 3146" name="TX10"/>
                <a:gd fmla="*/ 0 h 434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146" h="4340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3" name="도형 465"/>
            <p:cNvSpPr>
              <a:spLocks/>
            </p:cNvSpPr>
            <p:nvPr/>
          </p:nvSpPr>
          <p:spPr>
            <a:xfrm rot="0">
              <a:off x="6986270" y="2019300"/>
              <a:ext cx="15240" cy="59690"/>
            </a:xfrm>
            <a:custGeom>
              <a:gdLst>
                <a:gd fmla="*/ 252 w 606" name="TX0"/>
                <a:gd fmla="*/ 1 h 2632" name="TY0"/>
                <a:gd fmla="*/ 602 w 606" name="TX1"/>
                <a:gd fmla="*/ 2628 h 2632" name="TY1"/>
                <a:gd fmla="*/ 602 w 606" name="TX2"/>
                <a:gd fmla="*/ 2606 h 2632" name="TY2"/>
                <a:gd fmla="*/ 263 w 606" name="TX3"/>
                <a:gd fmla="*/ 1 h 263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06" h="2632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4" name="도형 466"/>
            <p:cNvSpPr>
              <a:spLocks/>
            </p:cNvSpPr>
            <p:nvPr/>
          </p:nvSpPr>
          <p:spPr>
            <a:xfrm rot="0">
              <a:off x="6991985" y="1957705"/>
              <a:ext cx="48260" cy="63500"/>
            </a:xfrm>
            <a:custGeom>
              <a:gdLst>
                <a:gd fmla="*/ 2103 w 2128" name="TX0"/>
                <a:gd fmla="*/ 0 h 2795" name="TY0"/>
                <a:gd fmla="*/ 351 w 2128" name="TX1"/>
                <a:gd fmla="*/ 1916 h 2795" name="TY1"/>
                <a:gd fmla="*/ 1 w 2128" name="TX2"/>
                <a:gd fmla="*/ 2792 h 2795" name="TY2"/>
                <a:gd fmla="*/ 12 w 2128" name="TX3"/>
                <a:gd fmla="*/ 2792 h 2795" name="TY3"/>
                <a:gd fmla="*/ 373 w 2128" name="TX4"/>
                <a:gd fmla="*/ 1916 h 2795" name="TY4"/>
                <a:gd fmla="*/ 2125 w 2128" name="TX5"/>
                <a:gd fmla="*/ 0 h 279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28" h="2795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5" name="도형 467"/>
            <p:cNvSpPr>
              <a:spLocks/>
            </p:cNvSpPr>
            <p:nvPr/>
          </p:nvSpPr>
          <p:spPr>
            <a:xfrm rot="0">
              <a:off x="7002145" y="2061210"/>
              <a:ext cx="95250" cy="49530"/>
            </a:xfrm>
            <a:custGeom>
              <a:gdLst>
                <a:gd fmla="*/ 4117 w 4284" name="TX0"/>
                <a:gd fmla="*/ 1380 h 2193" name="TY0"/>
                <a:gd fmla="*/ 4161 w 4284" name="TX1"/>
                <a:gd fmla="*/ 1423 h 2193" name="TY1"/>
                <a:gd fmla="*/ 4281 w 4284" name="TX2"/>
                <a:gd fmla="*/ 1423 h 2193" name="TY2"/>
                <a:gd fmla="*/ 4117 w 4284" name="TX3"/>
                <a:gd fmla="*/ 1380 h 2193" name="TY3"/>
                <a:gd fmla="*/ 3493 w 4284" name="TX5"/>
                <a:gd fmla="*/ 1423 h 2193" name="TY5"/>
                <a:gd fmla="*/ 3755 w 4284" name="TX6"/>
                <a:gd fmla="*/ 1653 h 2193" name="TY6"/>
                <a:gd fmla="*/ 3657 w 4284" name="TX7"/>
                <a:gd fmla="*/ 1533 h 2193" name="TY7"/>
                <a:gd fmla="*/ 3711 w 4284" name="TX8"/>
                <a:gd fmla="*/ 1511 h 2193" name="TY8"/>
                <a:gd fmla="*/ 3493 w 4284" name="TX9"/>
                <a:gd fmla="*/ 1423 h 2193" name="TY9"/>
                <a:gd fmla="*/ 11 w 4284" name="TX11"/>
                <a:gd fmla="*/ 0 h 2193" name="TY11"/>
                <a:gd fmla="*/ 0 w 4284" name="TX12"/>
                <a:gd fmla="*/ 22 h 2193" name="TY12"/>
                <a:gd fmla="*/ 1434 w 4284" name="TX13"/>
                <a:gd fmla="*/ 1740 h 2193" name="TY13"/>
                <a:gd fmla="*/ 1665 w 4284" name="TX14"/>
                <a:gd fmla="*/ 1839 h 2193" name="TY14"/>
                <a:gd fmla="*/ 3514 w 4284" name="TX15"/>
                <a:gd fmla="*/ 2190 h 2193" name="TY15"/>
                <a:gd fmla="*/ 1675 w 4284" name="TX16"/>
                <a:gd fmla="*/ 1839 h 2193" name="TY16"/>
                <a:gd fmla="*/ 1446 w 4284" name="TX17"/>
                <a:gd fmla="*/ 1740 h 2193" name="TY17"/>
                <a:gd fmla="*/ 11 w 4284" name="TX18"/>
                <a:gd fmla="*/ 0 h 2193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84" h="2193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6" name="도형 468"/>
            <p:cNvSpPr>
              <a:spLocks/>
            </p:cNvSpPr>
            <p:nvPr/>
          </p:nvSpPr>
          <p:spPr>
            <a:xfrm rot="0">
              <a:off x="6986905" y="1811655"/>
              <a:ext cx="160020" cy="299720"/>
            </a:xfrm>
            <a:custGeom>
              <a:gdLst>
                <a:gd fmla="*/ 5332 w 7197" name="TX0"/>
                <a:gd fmla="*/ 0 h 13536" name="TY0"/>
                <a:gd fmla="*/ 5333 w 7197" name="TX1"/>
                <a:gd fmla="*/ 2 h 13536" name="TY1"/>
                <a:gd fmla="*/ 5333 w 7197" name="TX2"/>
                <a:gd fmla="*/ 2 h 13536" name="TY2"/>
                <a:gd fmla="*/ 5332 w 7197" name="TX3"/>
                <a:gd fmla="*/ 0 h 13536" name="TY3"/>
                <a:gd fmla="*/ 5333 w 7197" name="TX5"/>
                <a:gd fmla="*/ 2 h 13536" name="TY5"/>
                <a:gd fmla="*/ 5233 w 7197" name="TX6"/>
                <a:gd fmla="*/ 1412 h 13536" name="TY6"/>
                <a:gd fmla="*/ 5048 w 7197" name="TX7"/>
                <a:gd fmla="*/ 2080 h 13536" name="TY7"/>
                <a:gd fmla="*/ 4938 w 7197" name="TX8"/>
                <a:gd fmla="*/ 2321 h 13536" name="TY8"/>
                <a:gd fmla="*/ 5289 w 7197" name="TX9"/>
                <a:gd fmla="*/ 2847 h 13536" name="TY9"/>
                <a:gd fmla="*/ 5048 w 7197" name="TX10"/>
                <a:gd fmla="*/ 4511 h 13536" name="TY10"/>
                <a:gd fmla="*/ 3241 w 7197" name="TX11"/>
                <a:gd fmla="*/ 6044 h 13536" name="TY11"/>
                <a:gd fmla="*/ 2365 w 7197" name="TX12"/>
                <a:gd fmla="*/ 6657 h 13536" name="TY12"/>
                <a:gd fmla="*/ 613 w 7197" name="TX13"/>
                <a:gd fmla="*/ 8573 h 13536" name="TY13"/>
                <a:gd fmla="*/ 252 w 7197" name="TX14"/>
                <a:gd fmla="*/ 9449 h 13536" name="TY14"/>
                <a:gd fmla="*/ 591 w 7197" name="TX15"/>
                <a:gd fmla="*/ 12054 h 13536" name="TY15"/>
                <a:gd fmla="*/ 668 w 7197" name="TX16"/>
                <a:gd fmla="*/ 11343 h 13536" name="TY16"/>
                <a:gd fmla="*/ 668 w 7197" name="TX17"/>
                <a:gd fmla="*/ 11365 h 13536" name="TY17"/>
                <a:gd fmla="*/ 679 w 7197" name="TX18"/>
                <a:gd fmla="*/ 11343 h 13536" name="TY18"/>
                <a:gd fmla="*/ 2114 w 7197" name="TX19"/>
                <a:gd fmla="*/ 13083 h 13536" name="TY19"/>
                <a:gd fmla="*/ 2343 w 7197" name="TX20"/>
                <a:gd fmla="*/ 13182 h 13536" name="TY20"/>
                <a:gd fmla="*/ 4182 w 7197" name="TX21"/>
                <a:gd fmla="*/ 13533 h 13536" name="TY21"/>
                <a:gd fmla="*/ 4938 w 7197" name="TX22"/>
                <a:gd fmla="*/ 13478 h 13536" name="TY22"/>
                <a:gd fmla="*/ 4927 w 7197" name="TX23"/>
                <a:gd fmla="*/ 13478 h 13536" name="TY23"/>
                <a:gd fmla="*/ 4423 w 7197" name="TX24"/>
                <a:gd fmla="*/ 12996 h 13536" name="TY24"/>
                <a:gd fmla="*/ 4161 w 7197" name="TX25"/>
                <a:gd fmla="*/ 12766 h 13536" name="TY25"/>
                <a:gd fmla="*/ 4161 w 7197" name="TX26"/>
                <a:gd fmla="*/ 12766 h 13536" name="TY26"/>
                <a:gd fmla="*/ 4379 w 7197" name="TX27"/>
                <a:gd fmla="*/ 12854 h 13536" name="TY27"/>
                <a:gd fmla="*/ 4829 w 7197" name="TX28"/>
                <a:gd fmla="*/ 12766 h 13536" name="TY28"/>
                <a:gd fmla="*/ 4785 w 7197" name="TX29"/>
                <a:gd fmla="*/ 12723 h 13536" name="TY29"/>
                <a:gd fmla="*/ 2486 w 7197" name="TX30"/>
                <a:gd fmla="*/ 10719 h 13536" name="TY30"/>
                <a:gd fmla="*/ 2475 w 7197" name="TX31"/>
                <a:gd fmla="*/ 11455 h 13536" name="TY31"/>
                <a:gd fmla="*/ 2475 w 7197" name="TX32"/>
                <a:gd fmla="*/ 11455 h 13536" name="TY32"/>
                <a:gd fmla="*/ 2201 w 7197" name="TX33"/>
                <a:gd fmla="*/ 10806 h 13536" name="TY33"/>
                <a:gd fmla="*/ 2157 w 7197" name="TX34"/>
                <a:gd fmla="*/ 9964 h 13536" name="TY34"/>
                <a:gd fmla="*/ 2671 w 7197" name="TX35"/>
                <a:gd fmla="*/ 8441 h 13536" name="TY35"/>
                <a:gd fmla="*/ 5233 w 7197" name="TX36"/>
                <a:gd fmla="*/ 6088 h 13536" name="TY36"/>
                <a:gd fmla="*/ 6055 w 7197" name="TX37"/>
                <a:gd fmla="*/ 1981 h 13536" name="TY37"/>
                <a:gd fmla="*/ 6055 w 7197" name="TX38"/>
                <a:gd fmla="*/ 1981 h 13536" name="TY38"/>
                <a:gd fmla="*/ 6778 w 7197" name="TX39"/>
                <a:gd fmla="*/ 2222 h 13536" name="TY39"/>
                <a:gd fmla="*/ 5420 w 7197" name="TX40"/>
                <a:gd fmla="*/ 55 h 13536" name="TY40"/>
                <a:gd fmla="*/ 5365 w 7197" name="TX41"/>
                <a:gd fmla="*/ 22 h 13536" name="TY41"/>
                <a:gd fmla="*/ 5354 w 7197" name="TX42"/>
                <a:gd fmla="*/ 22 h 13536" name="TY42"/>
                <a:gd fmla="*/ 5333 w 7197" name="TX43"/>
                <a:gd fmla="*/ 2 h 13536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7197" h="13536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7" name="도형 469"/>
            <p:cNvSpPr>
              <a:spLocks/>
            </p:cNvSpPr>
            <p:nvPr/>
          </p:nvSpPr>
          <p:spPr>
            <a:xfrm rot="0">
              <a:off x="6552565" y="1640840"/>
              <a:ext cx="566420" cy="295910"/>
            </a:xfrm>
            <a:custGeom>
              <a:gdLst>
                <a:gd fmla="*/ 15328 w 25667" name="TX0"/>
                <a:gd fmla="*/ 0 h 13379" name="TY0"/>
                <a:gd fmla="*/ 15328 w 25667" name="TX1"/>
                <a:gd fmla="*/ 0 h 13379" name="TY1"/>
                <a:gd fmla="*/ 13292 w 25667" name="TX2"/>
                <a:gd fmla="*/ 416 h 13379" name="TY2"/>
                <a:gd fmla="*/ 13740 w 25667" name="TX3"/>
                <a:gd fmla="*/ 22 h 13379" name="TY3"/>
                <a:gd fmla="*/ 13740 w 25667" name="TX4"/>
                <a:gd fmla="*/ 22 h 13379" name="TY4"/>
                <a:gd fmla="*/ 10949 w 25667" name="TX5"/>
                <a:gd fmla="*/ 975 h 13379" name="TY5"/>
                <a:gd fmla="*/ 6832 w 25667" name="TX6"/>
                <a:gd fmla="*/ 1467 h 13379" name="TY6"/>
                <a:gd fmla="*/ 4686 w 25667" name="TX7"/>
                <a:gd fmla="*/ 2431 h 13379" name="TY7"/>
                <a:gd fmla="*/ 1840 w 25667" name="TX8"/>
                <a:gd fmla="*/ 4895 h 13379" name="TY8"/>
                <a:gd fmla="*/ 66 w 25667" name="TX9"/>
                <a:gd fmla="*/ 7664 h 13379" name="TY9"/>
                <a:gd fmla="*/ 351 w 25667" name="TX10"/>
                <a:gd fmla="*/ 9000 h 13379" name="TY10"/>
                <a:gd fmla="*/ 2343 w 25667" name="TX11"/>
                <a:gd fmla="*/ 9690 h 13379" name="TY11"/>
                <a:gd fmla="*/ 6372 w 25667" name="TX12"/>
                <a:gd fmla="*/ 11157 h 13379" name="TY12"/>
                <a:gd fmla="*/ 7368 w 25667" name="TX13"/>
                <a:gd fmla="*/ 12197 h 13379" name="TY13"/>
                <a:gd fmla="*/ 7963 w 25667" name="TX14"/>
                <a:gd fmla="*/ 12364 h 13379" name="TY14"/>
                <a:gd fmla="*/ 8638 w 25667" name="TX15"/>
                <a:gd fmla="*/ 12011 h 13379" name="TY15"/>
                <a:gd fmla="*/ 8726 w 25667" name="TX16"/>
                <a:gd fmla="*/ 11474 h 13379" name="TY16"/>
                <a:gd fmla="*/ 8113 w 25667" name="TX17"/>
                <a:gd fmla="*/ 9537 h 13379" name="TY17"/>
                <a:gd fmla="*/ 9723 w 25667" name="TX18"/>
                <a:gd fmla="*/ 9241 h 13379" name="TY18"/>
                <a:gd fmla="*/ 9858 w 25667" name="TX19"/>
                <a:gd fmla="*/ 9228 h 13379" name="TY19"/>
                <a:gd fmla="*/ 9963 w 25667" name="TX20"/>
                <a:gd fmla="*/ 9241 h 13379" name="TY20"/>
                <a:gd fmla="*/ 10796 w 25667" name="TX21"/>
                <a:gd fmla="*/ 10402 h 13379" name="TY21"/>
                <a:gd fmla="*/ 11869 w 25667" name="TX22"/>
                <a:gd fmla="*/ 11026 h 13379" name="TY22"/>
                <a:gd fmla="*/ 12807 w 25667" name="TX23"/>
                <a:gd fmla="*/ 11149 h 13379" name="TY23"/>
                <a:gd fmla="*/ 13499 w 25667" name="TX24"/>
                <a:gd fmla="*/ 11114 h 13379" name="TY24"/>
                <a:gd fmla="*/ 14086 w 25667" name="TX25"/>
                <a:gd fmla="*/ 11089 h 13379" name="TY25"/>
                <a:gd fmla="*/ 14233 w 25667" name="TX26"/>
                <a:gd fmla="*/ 11092 h 13379" name="TY26"/>
                <a:gd fmla="*/ 12306 w 25667" name="TX27"/>
                <a:gd fmla="*/ 11825 h 13379" name="TY27"/>
                <a:gd fmla="*/ 11989 w 25667" name="TX28"/>
                <a:gd fmla="*/ 12208 h 13379" name="TY28"/>
                <a:gd fmla="*/ 12898 w 25667" name="TX29"/>
                <a:gd fmla="*/ 13007 h 13379" name="TY29"/>
                <a:gd fmla="*/ 12946 w 25667" name="TX30"/>
                <a:gd fmla="*/ 13008 h 13379" name="TY30"/>
                <a:gd fmla="*/ 13861 w 25667" name="TX31"/>
                <a:gd fmla="*/ 12844 h 13379" name="TY31"/>
                <a:gd fmla="*/ 14894 w 25667" name="TX32"/>
                <a:gd fmla="*/ 12741 h 13379" name="TY32"/>
                <a:gd fmla="*/ 17606 w 25667" name="TX33"/>
                <a:gd fmla="*/ 13128 h 13379" name="TY33"/>
                <a:gd fmla="*/ 19668 w 25667" name="TX34"/>
                <a:gd fmla="*/ 13376 h 13379" name="TY34"/>
                <a:gd fmla="*/ 21328 w 25667" name="TX35"/>
                <a:gd fmla="*/ 13084 h 13379" name="TY35"/>
                <a:gd fmla="*/ 22007 w 25667" name="TX36"/>
                <a:gd fmla="*/ 12591 h 13379" name="TY36"/>
                <a:gd fmla="*/ 21930 w 25667" name="TX37"/>
                <a:gd fmla="*/ 11803 h 13379" name="TY37"/>
                <a:gd fmla="*/ 22762 w 25667" name="TX38"/>
                <a:gd fmla="*/ 11606 h 13379" name="TY38"/>
                <a:gd fmla="*/ 23737 w 25667" name="TX39"/>
                <a:gd fmla="*/ 11190 h 13379" name="TY39"/>
                <a:gd fmla="*/ 24525 w 25667" name="TX40"/>
                <a:gd fmla="*/ 5026 h 13379" name="TY40"/>
                <a:gd fmla="*/ 23813 w 25667" name="TX41"/>
                <a:gd fmla="*/ 3625 h 13379" name="TY41"/>
                <a:gd fmla="*/ 22477 w 25667" name="TX42"/>
                <a:gd fmla="*/ 2333 h 13379" name="TY42"/>
                <a:gd fmla="*/ 20905 w 25667" name="TX43"/>
                <a:gd fmla="*/ 1503 h 13379" name="TY43"/>
                <a:gd fmla="*/ 20824 w 25667" name="TX44"/>
                <a:gd fmla="*/ 1511 h 13379" name="TY44"/>
                <a:gd fmla="*/ 21025 w 25667" name="TX45"/>
                <a:gd fmla="*/ 1488 h 13379" name="TY45"/>
                <a:gd fmla="*/ 21382 w 25667" name="TX46"/>
                <a:gd fmla="*/ 1555 h 13379" name="TY46"/>
                <a:gd fmla="*/ 17548 w 25667" name="TX47"/>
                <a:gd fmla="*/ 361 h 13379" name="TY47"/>
                <a:gd fmla="*/ 17168 w 25667" name="TX48"/>
                <a:gd fmla="*/ 373 h 13379" name="TY48"/>
                <a:gd fmla="*/ 17901 w 25667" name="TX49"/>
                <a:gd fmla="*/ 241 h 13379" name="TY49"/>
                <a:gd fmla="*/ 16265 w 25667" name="TX50"/>
                <a:gd fmla="*/ 33 h 13379" name="TY50"/>
                <a:gd fmla="*/ 14704 w 25667" name="TX51"/>
                <a:gd fmla="*/ 362 h 13379" name="TY51"/>
                <a:gd fmla="*/ 15328 w 25667" name="TX52"/>
                <a:gd fmla="*/ 0 h 13379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25667" h="13379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8" name="도형 470"/>
            <p:cNvSpPr>
              <a:spLocks/>
            </p:cNvSpPr>
            <p:nvPr/>
          </p:nvSpPr>
          <p:spPr>
            <a:xfrm rot="0">
              <a:off x="6875780" y="1642110"/>
              <a:ext cx="26670" cy="8890"/>
            </a:xfrm>
            <a:custGeom>
              <a:gdLst>
                <a:gd fmla="*/ 373 w 1132" name="TX0"/>
                <a:gd fmla="*/ 88 h 310" name="TY0"/>
                <a:gd fmla="*/ 373 w 1132" name="TX1"/>
                <a:gd fmla="*/ 88 h 310" name="TY1"/>
                <a:gd fmla="*/ 1 w 1132" name="TX2"/>
                <a:gd fmla="*/ 307 h 310" name="TY2"/>
                <a:gd fmla="*/ 373 w 1132" name="TX3"/>
                <a:gd fmla="*/ 88 h 310" name="TY3"/>
                <a:gd fmla="*/ 1118 w 1132" name="TX5"/>
                <a:gd fmla="*/ 0 h 310" name="TY5"/>
                <a:gd fmla="*/ 1 w 1132" name="TX6"/>
                <a:gd fmla="*/ 307 h 310" name="TY6"/>
                <a:gd fmla="*/ 1129 w 1132" name="TX7"/>
                <a:gd fmla="*/ 0 h 31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32" h="310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9" name="도형 471"/>
            <p:cNvSpPr>
              <a:spLocks/>
            </p:cNvSpPr>
            <p:nvPr/>
          </p:nvSpPr>
          <p:spPr>
            <a:xfrm rot="0">
              <a:off x="6552565" y="1640840"/>
              <a:ext cx="363220" cy="209550"/>
            </a:xfrm>
            <a:custGeom>
              <a:gdLst>
                <a:gd fmla="*/ 15328 w 16449" name="TX0"/>
                <a:gd fmla="*/ 0 h 9463" name="TY0"/>
                <a:gd fmla="*/ 15328 w 16449" name="TX1"/>
                <a:gd fmla="*/ 0 h 9463" name="TY1"/>
                <a:gd fmla="*/ 13292 w 16449" name="TX2"/>
                <a:gd fmla="*/ 416 h 9463" name="TY2"/>
                <a:gd fmla="*/ 13740 w 16449" name="TX3"/>
                <a:gd fmla="*/ 22 h 9463" name="TY3"/>
                <a:gd fmla="*/ 13740 w 16449" name="TX4"/>
                <a:gd fmla="*/ 22 h 9463" name="TY4"/>
                <a:gd fmla="*/ 12087 w 16449" name="TX5"/>
                <a:gd fmla="*/ 570 h 9463" name="TY5"/>
                <a:gd fmla="*/ 12241 w 16449" name="TX6"/>
                <a:gd fmla="*/ 1610 h 9463" name="TY6"/>
                <a:gd fmla="*/ 12383 w 16449" name="TX7"/>
                <a:gd fmla="*/ 3669 h 9463" name="TY7"/>
                <a:gd fmla="*/ 12350 w 16449" name="TX8"/>
                <a:gd fmla="*/ 4643 h 9463" name="TY8"/>
                <a:gd fmla="*/ 12022 w 16449" name="TX9"/>
                <a:gd fmla="*/ 5978 h 9463" name="TY9"/>
                <a:gd fmla="*/ 12350 w 16449" name="TX10"/>
                <a:gd fmla="*/ 5913 h 9463" name="TY10"/>
                <a:gd fmla="*/ 12679 w 16449" name="TX11"/>
                <a:gd fmla="*/ 5891 h 9463" name="TY11"/>
                <a:gd fmla="*/ 13007 w 16449" name="TX12"/>
                <a:gd fmla="*/ 5913 h 9463" name="TY12"/>
                <a:gd fmla="*/ 13105 w 16449" name="TX13"/>
                <a:gd fmla="*/ 5475 h 9463" name="TY13"/>
                <a:gd fmla="*/ 13401 w 16449" name="TX14"/>
                <a:gd fmla="*/ 2574 h 9463" name="TY14"/>
                <a:gd fmla="*/ 14671 w 16449" name="TX15"/>
                <a:gd fmla="*/ 1150 h 9463" name="TY15"/>
                <a:gd fmla="*/ 16346 w 16449" name="TX16"/>
                <a:gd fmla="*/ 241 h 9463" name="TY16"/>
                <a:gd fmla="*/ 16445 w 16449" name="TX17"/>
                <a:gd fmla="*/ 274 h 9463" name="TY17"/>
                <a:gd fmla="*/ 15832 w 16449" name="TX18"/>
                <a:gd fmla="*/ 55 h 9463" name="TY18"/>
                <a:gd fmla="*/ 14704 w 16449" name="TX19"/>
                <a:gd fmla="*/ 362 h 9463" name="TY19"/>
                <a:gd fmla="*/ 15076 w 16449" name="TX20"/>
                <a:gd fmla="*/ 143 h 9463" name="TY20"/>
                <a:gd fmla="*/ 15328 w 16449" name="TX21"/>
                <a:gd fmla="*/ 0 h 9463" name="TY21"/>
                <a:gd fmla="*/ 10204 w 16449" name="TX23"/>
                <a:gd fmla="*/ 6493 h 9463" name="TY23"/>
                <a:gd fmla="*/ 9229 w 16449" name="TX24"/>
                <a:gd fmla="*/ 8124 h 9463" name="TY24"/>
                <a:gd fmla="*/ 9120 w 16449" name="TX25"/>
                <a:gd fmla="*/ 8179 h 9463" name="TY25"/>
                <a:gd fmla="*/ 7818 w 16449" name="TX26"/>
                <a:gd fmla="*/ 8496 h 9463" name="TY26"/>
                <a:gd fmla="*/ 7161 w 16449" name="TX27"/>
                <a:gd fmla="*/ 8442 h 9463" name="TY27"/>
                <a:gd fmla="*/ 7161 w 16449" name="TX28"/>
                <a:gd fmla="*/ 8442 h 9463" name="TY28"/>
                <a:gd fmla="*/ 7358 w 16449" name="TX29"/>
                <a:gd fmla="*/ 8595 h 9463" name="TY29"/>
                <a:gd fmla="*/ 7784 w 16449" name="TX30"/>
                <a:gd fmla="*/ 9022 h 9463" name="TY30"/>
                <a:gd fmla="*/ 7981 w 16449" name="TX31"/>
                <a:gd fmla="*/ 9252 h 9463" name="TY31"/>
                <a:gd fmla="*/ 9251 w 16449" name="TX32"/>
                <a:gd fmla="*/ 8956 h 9463" name="TY32"/>
                <a:gd fmla="*/ 9263 w 16449" name="TX33"/>
                <a:gd fmla="*/ 8956 h 9463" name="TY33"/>
                <a:gd fmla="*/ 9821 w 16449" name="TX34"/>
                <a:gd fmla="*/ 8858 h 9463" name="TY34"/>
                <a:gd fmla="*/ 10281 w 16449" name="TX35"/>
                <a:gd fmla="*/ 8793 h 9463" name="TY35"/>
                <a:gd fmla="*/ 10368 w 16449" name="TX36"/>
                <a:gd fmla="*/ 8781 h 9463" name="TY36"/>
                <a:gd fmla="*/ 10248 w 16449" name="TX37"/>
                <a:gd fmla="*/ 8299 h 9463" name="TY37"/>
                <a:gd fmla="*/ 10204 w 16449" name="TX38"/>
                <a:gd fmla="*/ 7796 h 9463" name="TY38"/>
                <a:gd fmla="*/ 10314 w 16449" name="TX39"/>
                <a:gd fmla="*/ 7303 h 9463" name="TY39"/>
                <a:gd fmla="*/ 10620 w 16449" name="TX40"/>
                <a:gd fmla="*/ 6909 h 9463" name="TY40"/>
                <a:gd fmla="*/ 10784 w 16449" name="TX41"/>
                <a:gd fmla="*/ 6712 h 9463" name="TY41"/>
                <a:gd fmla="*/ 10204 w 16449" name="TX42"/>
                <a:gd fmla="*/ 6493 h 9463" name="TY42"/>
                <a:gd fmla="*/ 2913 w 16449" name="TX44"/>
                <a:gd fmla="*/ 7720 h 9463" name="TY44"/>
                <a:gd fmla="*/ 1139 w 16449" name="TX45"/>
                <a:gd fmla="*/ 8124 h 9463" name="TY45"/>
                <a:gd fmla="*/ 1029 w 16449" name="TX46"/>
                <a:gd fmla="*/ 8124 h 9463" name="TY46"/>
                <a:gd fmla="*/ 668 w 16449" name="TX47"/>
                <a:gd fmla="*/ 8037 h 9463" name="TY47"/>
                <a:gd fmla="*/ 55 w 16449" name="TX48"/>
                <a:gd fmla="*/ 7730 h 9463" name="TY48"/>
                <a:gd fmla="*/ 55 w 16449" name="TX49"/>
                <a:gd fmla="*/ 7730 h 9463" name="TY49"/>
                <a:gd fmla="*/ 745 w 16449" name="TX50"/>
                <a:gd fmla="*/ 9121 h 9463" name="TY50"/>
                <a:gd fmla="*/ 1073 w 16449" name="TX51"/>
                <a:gd fmla="*/ 9044 h 9463" name="TY51"/>
                <a:gd fmla="*/ 1806 w 16449" name="TX52"/>
                <a:gd fmla="*/ 8715 h 9463" name="TY52"/>
                <a:gd fmla="*/ 3186 w 16449" name="TX53"/>
                <a:gd fmla="*/ 9438 h 9463" name="TY53"/>
                <a:gd fmla="*/ 3460 w 16449" name="TX54"/>
                <a:gd fmla="*/ 9460 h 9463" name="TY54"/>
                <a:gd fmla="*/ 4752 w 16449" name="TX55"/>
                <a:gd fmla="*/ 9175 h 9463" name="TY55"/>
                <a:gd fmla="*/ 6098 w 16449" name="TX56"/>
                <a:gd fmla="*/ 8715 h 9463" name="TY56"/>
                <a:gd fmla="*/ 6186 w 16449" name="TX57"/>
                <a:gd fmla="*/ 8715 h 9463" name="TY57"/>
                <a:gd fmla="*/ 7237 w 16449" name="TX58"/>
                <a:gd fmla="*/ 9011 h 9463" name="TY58"/>
                <a:gd fmla="*/ 7927 w 16449" name="TX59"/>
                <a:gd fmla="*/ 9274 h 9463" name="TY59"/>
                <a:gd fmla="*/ 7959 w 16449" name="TX60"/>
                <a:gd fmla="*/ 9252 h 9463" name="TY60"/>
                <a:gd fmla="*/ 7774 w 16449" name="TX61"/>
                <a:gd fmla="*/ 9033 h 9463" name="TY61"/>
                <a:gd fmla="*/ 7346 w 16449" name="TX62"/>
                <a:gd fmla="*/ 8606 h 9463" name="TY62"/>
                <a:gd fmla="*/ 7139 w 16449" name="TX63"/>
                <a:gd fmla="*/ 8431 h 9463" name="TY63"/>
                <a:gd fmla="*/ 5792 w 16449" name="TX64"/>
                <a:gd fmla="*/ 8080 h 9463" name="TY64"/>
                <a:gd fmla="*/ 5453 w 16449" name="TX65"/>
                <a:gd fmla="*/ 8387 h 9463" name="TY65"/>
                <a:gd fmla="*/ 4171 w 16449" name="TX66"/>
                <a:gd fmla="*/ 8968 h 9463" name="TY66"/>
                <a:gd fmla="*/ 4117 w 16449" name="TX67"/>
                <a:gd fmla="*/ 8956 h 9463" name="TY67"/>
                <a:gd fmla="*/ 4149 w 16449" name="TX68"/>
                <a:gd fmla="*/ 8946 h 9463" name="TY68"/>
                <a:gd fmla="*/ 4149 w 16449" name="TX69"/>
                <a:gd fmla="*/ 8946 h 9463" name="TY69"/>
                <a:gd fmla="*/ 3711 w 16449" name="TX70"/>
                <a:gd fmla="*/ 8978 h 9463" name="TY70"/>
                <a:gd fmla="*/ 2934 w 16449" name="TX71"/>
                <a:gd fmla="*/ 8869 h 9463" name="TY71"/>
                <a:gd fmla="*/ 2419 w 16449" name="TX72"/>
                <a:gd fmla="*/ 8355 h 9463" name="TY72"/>
                <a:gd fmla="*/ 2638 w 16449" name="TX73"/>
                <a:gd fmla="*/ 7982 h 9463" name="TY73"/>
                <a:gd fmla="*/ 2638 w 16449" name="TX74"/>
                <a:gd fmla="*/ 7971 h 9463" name="TY74"/>
                <a:gd fmla="*/ 2913 w 16449" name="TX75"/>
                <a:gd fmla="*/ 7720 h 9463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6449" h="9463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0" name="도형 472"/>
            <p:cNvSpPr>
              <a:spLocks/>
            </p:cNvSpPr>
            <p:nvPr/>
          </p:nvSpPr>
          <p:spPr>
            <a:xfrm rot="0">
              <a:off x="6851650" y="1884680"/>
              <a:ext cx="15240" cy="2540"/>
            </a:xfrm>
            <a:custGeom>
              <a:gdLst>
                <a:gd fmla="*/ 592 w 606" name="TX0"/>
                <a:gd fmla="*/ 1 h 37" name="TY0"/>
                <a:gd fmla="*/ 0 w 606" name="TX1"/>
                <a:gd fmla="*/ 23 h 37" name="TY1"/>
                <a:gd fmla="*/ 252 w 606" name="TX2"/>
                <a:gd fmla="*/ 33 h 37" name="TY2"/>
                <a:gd fmla="*/ 460 w 606" name="TX3"/>
                <a:gd fmla="*/ 23 h 37" name="TY3"/>
                <a:gd fmla="*/ 602 w 606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06" h="37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1" name="도형 473"/>
            <p:cNvSpPr>
              <a:spLocks/>
            </p:cNvSpPr>
            <p:nvPr/>
          </p:nvSpPr>
          <p:spPr>
            <a:xfrm rot="0">
              <a:off x="7098030" y="1842770"/>
              <a:ext cx="5080" cy="16510"/>
            </a:xfrm>
            <a:custGeom>
              <a:gdLst>
                <a:gd fmla="*/ 186 w 190" name="TX0"/>
                <a:gd fmla="*/ 1 h 672" name="TY0"/>
                <a:gd fmla="*/ 1 w 190" name="TX1"/>
                <a:gd fmla="*/ 668 h 672" name="TY1"/>
                <a:gd fmla="*/ 186 w 190" name="TX2"/>
                <a:gd fmla="*/ 1 h 67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90" h="672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2" name="도형 474"/>
            <p:cNvSpPr>
              <a:spLocks/>
            </p:cNvSpPr>
            <p:nvPr/>
          </p:nvSpPr>
          <p:spPr>
            <a:xfrm rot="0">
              <a:off x="6841490" y="1750060"/>
              <a:ext cx="264160" cy="186690"/>
            </a:xfrm>
            <a:custGeom>
              <a:gdLst>
                <a:gd fmla="*/ 11672 w 11960" name="TX0"/>
                <a:gd fmla="*/ 1709 h 8403" name="TY0"/>
                <a:gd fmla="*/ 11669 w 11960" name="TX1"/>
                <a:gd fmla="*/ 1716 h 8403" name="TY1"/>
                <a:gd fmla="*/ 11669 w 11960" name="TX2"/>
                <a:gd fmla="*/ 1716 h 8403" name="TY2"/>
                <a:gd fmla="*/ 11672 w 11960" name="TX3"/>
                <a:gd fmla="*/ 1709 h 8403" name="TY3"/>
                <a:gd fmla="*/ 7490 w 11960" name="TX5"/>
                <a:gd fmla="*/ 1 h 8403" name="TY5"/>
                <a:gd fmla="*/ 5803 w 11960" name="TX6"/>
                <a:gd fmla="*/ 899 h 8403" name="TY6"/>
                <a:gd fmla="*/ 5945 w 11960" name="TX7"/>
                <a:gd fmla="*/ 527 h 8403" name="TY7"/>
                <a:gd fmla="*/ 5945 w 11960" name="TX8"/>
                <a:gd fmla="*/ 527 h 8403" name="TY8"/>
                <a:gd fmla="*/ 4697 w 11960" name="TX9"/>
                <a:gd fmla="*/ 1523 h 8403" name="TY9"/>
                <a:gd fmla="*/ 3898 w 11960" name="TX10"/>
                <a:gd fmla="*/ 2694 h 8403" name="TY10"/>
                <a:gd fmla="*/ 4008 w 11960" name="TX11"/>
                <a:gd fmla="*/ 2037 h 8403" name="TY11"/>
                <a:gd fmla="*/ 4008 w 11960" name="TX12"/>
                <a:gd fmla="*/ 2037 h 8403" name="TY12"/>
                <a:gd fmla="*/ 2529 w 11960" name="TX13"/>
                <a:gd fmla="*/ 3144 h 8403" name="TY13"/>
                <a:gd fmla="*/ 1709 w 11960" name="TX14"/>
                <a:gd fmla="*/ 2081 h 8403" name="TY14"/>
                <a:gd fmla="*/ 1709 w 11960" name="TX15"/>
                <a:gd fmla="*/ 2081 h 8403" name="TY15"/>
                <a:gd fmla="*/ 1938 w 11960" name="TX16"/>
                <a:gd fmla="*/ 3461 h 8403" name="TY16"/>
                <a:gd fmla="*/ 1916 w 11960" name="TX17"/>
                <a:gd fmla="*/ 3494 h 8403" name="TY17"/>
                <a:gd fmla="*/ 1928 w 11960" name="TX18"/>
                <a:gd fmla="*/ 3735 h 8403" name="TY18"/>
                <a:gd fmla="*/ 1653 w 11960" name="TX19"/>
                <a:gd fmla="*/ 4830 h 8403" name="TY19"/>
                <a:gd fmla="*/ 1358 w 11960" name="TX20"/>
                <a:gd fmla="*/ 5234 h 8403" name="TY20"/>
                <a:gd fmla="*/ 1216 w 11960" name="TX21"/>
                <a:gd fmla="*/ 5388 h 8403" name="TY21"/>
                <a:gd fmla="*/ 898 w 11960" name="TX22"/>
                <a:gd fmla="*/ 5650 h 8403" name="TY22"/>
                <a:gd fmla="*/ 811 w 11960" name="TX23"/>
                <a:gd fmla="*/ 5706 h 8403" name="TY23"/>
                <a:gd fmla="*/ 712 w 11960" name="TX24"/>
                <a:gd fmla="*/ 5749 h 8403" name="TY24"/>
                <a:gd fmla="*/ 624 w 11960" name="TX25"/>
                <a:gd fmla="*/ 5793 h 8403" name="TY25"/>
                <a:gd fmla="*/ 580 w 11960" name="TX26"/>
                <a:gd fmla="*/ 5815 h 8403" name="TY26"/>
                <a:gd fmla="*/ 526 w 11960" name="TX27"/>
                <a:gd fmla="*/ 5837 h 8403" name="TY27"/>
                <a:gd fmla="*/ 143 w 11960" name="TX28"/>
                <a:gd fmla="*/ 5968 h 8403" name="TY28"/>
                <a:gd fmla="*/ 1 w 11960" name="TX29"/>
                <a:gd fmla="*/ 6012 h 8403" name="TY29"/>
                <a:gd fmla="*/ 504 w 11960" name="TX30"/>
                <a:gd fmla="*/ 6144 h 8403" name="TY30"/>
                <a:gd fmla="*/ 1096 w 11960" name="TX31"/>
                <a:gd fmla="*/ 6122 h 8403" name="TY31"/>
                <a:gd fmla="*/ 1117 w 11960" name="TX32"/>
                <a:gd fmla="*/ 6122 h 8403" name="TY32"/>
                <a:gd fmla="*/ 1183 w 11960" name="TX33"/>
                <a:gd fmla="*/ 6100 h 8403" name="TY33"/>
                <a:gd fmla="*/ 1271 w 11960" name="TX34"/>
                <a:gd fmla="*/ 6088 h 8403" name="TY34"/>
                <a:gd fmla="*/ 2628 w 11960" name="TX35"/>
                <a:gd fmla="*/ 5925 h 8403" name="TY35"/>
                <a:gd fmla="*/ 3986 w 11960" name="TX36"/>
                <a:gd fmla="*/ 5837 h 8403" name="TY36"/>
                <a:gd fmla="*/ 4095 w 11960" name="TX37"/>
                <a:gd fmla="*/ 4928 h 8403" name="TY37"/>
                <a:gd fmla="*/ 4413 w 11960" name="TX38"/>
                <a:gd fmla="*/ 4063 h 8403" name="TY38"/>
                <a:gd fmla="*/ 5628 w 11960" name="TX39"/>
                <a:gd fmla="*/ 2684 h 8403" name="TY39"/>
                <a:gd fmla="*/ 7237 w 11960" name="TX40"/>
                <a:gd fmla="*/ 2059 h 8403" name="TY40"/>
                <a:gd fmla="*/ 8212 w 11960" name="TX41"/>
                <a:gd fmla="*/ 1917 h 8403" name="TY41"/>
                <a:gd fmla="*/ 8344 w 11960" name="TX42"/>
                <a:gd fmla="*/ 1917 h 8403" name="TY42"/>
                <a:gd fmla="*/ 10752 w 11960" name="TX43"/>
                <a:gd fmla="*/ 3385 h 8403" name="TY43"/>
                <a:gd fmla="*/ 10621 w 11960" name="TX44"/>
                <a:gd fmla="*/ 4578 h 8403" name="TY44"/>
                <a:gd fmla="*/ 9898 w 11960" name="TX45"/>
                <a:gd fmla="*/ 5037 h 8403" name="TY45"/>
                <a:gd fmla="*/ 9241 w 11960" name="TX46"/>
                <a:gd fmla="*/ 5114 h 8403" name="TY46"/>
                <a:gd fmla="*/ 9460 w 11960" name="TX47"/>
                <a:gd fmla="*/ 4786 h 8403" name="TY47"/>
                <a:gd fmla="*/ 9460 w 11960" name="TX48"/>
                <a:gd fmla="*/ 4786 h 8403" name="TY48"/>
                <a:gd fmla="*/ 8245 w 11960" name="TX49"/>
                <a:gd fmla="*/ 5300 h 8403" name="TY49"/>
                <a:gd fmla="*/ 8726 w 11960" name="TX50"/>
                <a:gd fmla="*/ 4523 h 8403" name="TY50"/>
                <a:gd fmla="*/ 8726 w 11960" name="TX51"/>
                <a:gd fmla="*/ 4523 h 8403" name="TY51"/>
                <a:gd fmla="*/ 6974 w 11960" name="TX52"/>
                <a:gd fmla="*/ 5925 h 8403" name="TY52"/>
                <a:gd fmla="*/ 7281 w 11960" name="TX53"/>
                <a:gd fmla="*/ 4939 h 8403" name="TY53"/>
                <a:gd fmla="*/ 7281 w 11960" name="TX54"/>
                <a:gd fmla="*/ 4939 h 8403" name="TY54"/>
                <a:gd fmla="*/ 6230 w 11960" name="TX55"/>
                <a:gd fmla="*/ 5728 h 8403" name="TY55"/>
                <a:gd fmla="*/ 5639 w 11960" name="TX56"/>
                <a:gd fmla="*/ 6932 h 8403" name="TY56"/>
                <a:gd fmla="*/ 4785 w 11960" name="TX57"/>
                <a:gd fmla="*/ 7818 h 8403" name="TY57"/>
                <a:gd fmla="*/ 4347 w 11960" name="TX58"/>
                <a:gd fmla="*/ 7840 h 8403" name="TY58"/>
                <a:gd fmla="*/ 2880 w 11960" name="TX59"/>
                <a:gd fmla="*/ 7742 h 8403" name="TY59"/>
                <a:gd fmla="*/ 2880 w 11960" name="TX60"/>
                <a:gd fmla="*/ 7742 h 8403" name="TY60"/>
                <a:gd fmla="*/ 4490 w 11960" name="TX61"/>
                <a:gd fmla="*/ 8158 h 8403" name="TY61"/>
                <a:gd fmla="*/ 6570 w 11960" name="TX62"/>
                <a:gd fmla="*/ 8399 h 8403" name="TY62"/>
                <a:gd fmla="*/ 8212 w 11960" name="TX63"/>
                <a:gd fmla="*/ 8114 h 8403" name="TY63"/>
                <a:gd fmla="*/ 8891 w 11960" name="TX64"/>
                <a:gd fmla="*/ 7621 h 8403" name="TY64"/>
                <a:gd fmla="*/ 9000 w 11960" name="TX65"/>
                <a:gd fmla="*/ 7249 h 8403" name="TY65"/>
                <a:gd fmla="*/ 8814 w 11960" name="TX66"/>
                <a:gd fmla="*/ 6833 h 8403" name="TY66"/>
                <a:gd fmla="*/ 9646 w 11960" name="TX67"/>
                <a:gd fmla="*/ 6636 h 8403" name="TY67"/>
                <a:gd fmla="*/ 10621 w 11960" name="TX68"/>
                <a:gd fmla="*/ 6220 h 8403" name="TY68"/>
                <a:gd fmla="*/ 10631 w 11960" name="TX69"/>
                <a:gd fmla="*/ 6220 h 8403" name="TY69"/>
                <a:gd fmla="*/ 11694 w 11960" name="TX70"/>
                <a:gd fmla="*/ 4895 h 8403" name="TY70"/>
                <a:gd fmla="*/ 11879 w 11960" name="TX71"/>
                <a:gd fmla="*/ 4227 h 8403" name="TY71"/>
                <a:gd fmla="*/ 11879 w 11960" name="TX72"/>
                <a:gd fmla="*/ 3023 h 8403" name="TY72"/>
                <a:gd fmla="*/ 11669 w 11960" name="TX73"/>
                <a:gd fmla="*/ 1716 h 8403" name="TY73"/>
                <a:gd fmla="*/ 11669 w 11960" name="TX74"/>
                <a:gd fmla="*/ 1716 h 8403" name="TY74"/>
                <a:gd fmla="*/ 11584 w 11960" name="TX75"/>
                <a:gd fmla="*/ 2333 h 8403" name="TY75"/>
                <a:gd fmla="*/ 11168 w 11960" name="TX76"/>
                <a:gd fmla="*/ 1239 h 8403" name="TY76"/>
                <a:gd fmla="*/ 11168 w 11960" name="TX77"/>
                <a:gd fmla="*/ 1239 h 8403" name="TY77"/>
                <a:gd fmla="*/ 11256 w 11960" name="TX78"/>
                <a:gd fmla="*/ 1961 h 8403" name="TY78"/>
                <a:gd fmla="*/ 10862 w 11960" name="TX79"/>
                <a:gd fmla="*/ 1337 h 8403" name="TY79"/>
                <a:gd fmla="*/ 10621 w 11960" name="TX80"/>
                <a:gd fmla="*/ 1665 h 8403" name="TY80"/>
                <a:gd fmla="*/ 8332 w 11960" name="TX81"/>
                <a:gd fmla="*/ 45 h 8403" name="TY81"/>
                <a:gd fmla="*/ 7533 w 11960" name="TX82"/>
                <a:gd fmla="*/ 198 h 8403" name="TY82"/>
                <a:gd fmla="*/ 7490 w 11960" name="TX83"/>
                <a:gd fmla="*/ 1 h 8403" name="TY8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</a:cxnLst>
              <a:rect l="l" t="t" r="r" b="b"/>
              <a:pathLst>
                <a:path w="11960" h="8403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3" name="도형 475"/>
            <p:cNvSpPr>
              <a:spLocks/>
            </p:cNvSpPr>
            <p:nvPr/>
          </p:nvSpPr>
          <p:spPr>
            <a:xfrm rot="0">
              <a:off x="6816090" y="1913255"/>
              <a:ext cx="3810" cy="6350"/>
            </a:xfrm>
            <a:custGeom>
              <a:gdLst>
                <a:gd fmla="*/ 1 w 103" name="TX0"/>
                <a:gd fmla="*/ 0 h 223" name="TY0"/>
                <a:gd fmla="*/ 1 w 103" name="TX1"/>
                <a:gd fmla="*/ 0 h 223" name="TY1"/>
                <a:gd fmla="*/ 78 w 103" name="TX2"/>
                <a:gd fmla="*/ 219 h 223" name="TY2"/>
                <a:gd fmla="*/ 99 w 103" name="TX3"/>
                <a:gd fmla="*/ 209 h 223" name="TY3"/>
                <a:gd fmla="*/ 88 w 103" name="TX4"/>
                <a:gd fmla="*/ 197 h 223" name="TY4"/>
                <a:gd fmla="*/ 1 w 103" name="TX5"/>
                <a:gd fmla="*/ 0 h 22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3" h="223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4" name="도형 476"/>
            <p:cNvSpPr>
              <a:spLocks/>
            </p:cNvSpPr>
            <p:nvPr/>
          </p:nvSpPr>
          <p:spPr>
            <a:xfrm rot="0">
              <a:off x="6759575" y="1792605"/>
              <a:ext cx="241300" cy="127000"/>
            </a:xfrm>
            <a:custGeom>
              <a:gdLst>
                <a:gd fmla="*/ 1194 w 10887" name="TX0"/>
                <a:gd fmla="*/ 0 h 5697" name="TY0"/>
                <a:gd fmla="*/ 898 w 10887" name="TX1"/>
                <a:gd fmla="*/ 394 h 5697" name="TY1"/>
                <a:gd fmla="*/ 789 w 10887" name="TX2"/>
                <a:gd fmla="*/ 887 h 5697" name="TY2"/>
                <a:gd fmla="*/ 833 w 10887" name="TX3"/>
                <a:gd fmla="*/ 1390 h 5697" name="TY3"/>
                <a:gd fmla="*/ 954 w 10887" name="TX4"/>
                <a:gd fmla="*/ 1862 h 5697" name="TY4"/>
                <a:gd fmla="*/ 1085 w 10887" name="TX5"/>
                <a:gd fmla="*/ 1840 h 5697" name="TY5"/>
                <a:gd fmla="*/ 1052 w 10887" name="TX6"/>
                <a:gd fmla="*/ 219 h 5697" name="TY6"/>
                <a:gd fmla="*/ 1194 w 10887" name="TX7"/>
                <a:gd fmla="*/ 0 h 5697" name="TY7"/>
                <a:gd fmla="*/ 669 w 10887" name="TX9"/>
                <a:gd fmla="*/ 1916 h 5697" name="TY9"/>
                <a:gd fmla="*/ 669 w 10887" name="TX10"/>
                <a:gd fmla="*/ 1916 h 5697" name="TY10"/>
                <a:gd fmla="*/ 395 w 10887" name="TX11"/>
                <a:gd fmla="*/ 1960 h 5697" name="TY11"/>
                <a:gd fmla="*/ 1 w 10887" name="TX12"/>
                <a:gd fmla="*/ 2025 h 5697" name="TY12"/>
                <a:gd fmla="*/ 669 w 10887" name="TX13"/>
                <a:gd fmla="*/ 1916 h 5697" name="TY13"/>
                <a:gd fmla="*/ 4884 w 10887" name="TX15"/>
                <a:gd fmla="*/ 3460 h 5697" name="TY15"/>
                <a:gd fmla="*/ 4095 w 10887" name="TX16"/>
                <a:gd fmla="*/ 3930 h 5697" name="TY16"/>
                <a:gd fmla="*/ 4216 w 10887" name="TX17"/>
                <a:gd fmla="*/ 3887 h 5697" name="TY17"/>
                <a:gd fmla="*/ 4260 w 10887" name="TX18"/>
                <a:gd fmla="*/ 3865 h 5697" name="TY18"/>
                <a:gd fmla="*/ 4304 w 10887" name="TX19"/>
                <a:gd fmla="*/ 3843 h 5697" name="TY19"/>
                <a:gd fmla="*/ 4402 w 10887" name="TX20"/>
                <a:gd fmla="*/ 3799 h 5697" name="TY20"/>
                <a:gd fmla="*/ 4489 w 10887" name="TX21"/>
                <a:gd fmla="*/ 3755 h 5697" name="TY21"/>
                <a:gd fmla="*/ 4577 w 10887" name="TX22"/>
                <a:gd fmla="*/ 3701 h 5697" name="TY22"/>
                <a:gd fmla="*/ 4884 w 10887" name="TX23"/>
                <a:gd fmla="*/ 3460 h 5697" name="TY23"/>
                <a:gd fmla="*/ 2891 w 10887" name="TX25"/>
                <a:gd fmla="*/ 4905 h 5697" name="TY25"/>
                <a:gd fmla="*/ 2881 w 10887" name="TX26"/>
                <a:gd fmla="*/ 4913 h 5697" name="TY26"/>
                <a:gd fmla="*/ 2881 w 10887" name="TX27"/>
                <a:gd fmla="*/ 4913 h 5697" name="TY27"/>
                <a:gd fmla="*/ 2891 w 10887" name="TX28"/>
                <a:gd fmla="*/ 4905 h 5697" name="TY28"/>
                <a:gd fmla="*/ 2881 w 10887" name="TX30"/>
                <a:gd fmla="*/ 4913 h 5697" name="TY30"/>
                <a:gd fmla="*/ 2881 w 10887" name="TX31"/>
                <a:gd fmla="*/ 4913 h 5697" name="TY31"/>
                <a:gd fmla="*/ 2865 w 10887" name="TX32"/>
                <a:gd fmla="*/ 4926 h 5697" name="TY32"/>
                <a:gd fmla="*/ 2865 w 10887" name="TX33"/>
                <a:gd fmla="*/ 4926 h 5697" name="TY33"/>
                <a:gd fmla="*/ 2880 w 10887" name="TX34"/>
                <a:gd fmla="*/ 4916 h 5697" name="TY34"/>
                <a:gd fmla="*/ 2881 w 10887" name="TX35"/>
                <a:gd fmla="*/ 4913 h 5697" name="TY35"/>
                <a:gd fmla="*/ 3713 w 10887" name="TX37"/>
                <a:gd fmla="*/ 4883 h 5697" name="TY37"/>
                <a:gd fmla="*/ 3625 w 10887" name="TX38"/>
                <a:gd fmla="*/ 4905 h 5697" name="TY38"/>
                <a:gd fmla="*/ 3537 w 10887" name="TX39"/>
                <a:gd fmla="*/ 4938 h 5697" name="TY39"/>
                <a:gd fmla="*/ 3450 w 10887" name="TX40"/>
                <a:gd fmla="*/ 4971 h 5697" name="TY40"/>
                <a:gd fmla="*/ 3132 w 10887" name="TX41"/>
                <a:gd fmla="*/ 5146 h 5697" name="TY41"/>
                <a:gd fmla="*/ 2859 w 10887" name="TX42"/>
                <a:gd fmla="*/ 5387 h 5697" name="TY42"/>
                <a:gd fmla="*/ 2705 w 10887" name="TX43"/>
                <a:gd fmla="*/ 5587 h 5697" name="TY43"/>
                <a:gd fmla="*/ 2705 w 10887" name="TX44"/>
                <a:gd fmla="*/ 5587 h 5697" name="TY44"/>
                <a:gd fmla="*/ 2738 w 10887" name="TX45"/>
                <a:gd fmla="*/ 5529 h 5697" name="TY45"/>
                <a:gd fmla="*/ 2793 w 10887" name="TX46"/>
                <a:gd fmla="*/ 5453 h 5697" name="TY46"/>
                <a:gd fmla="*/ 2847 w 10887" name="TX47"/>
                <a:gd fmla="*/ 5387 h 5697" name="TY47"/>
                <a:gd fmla="*/ 3121 w 10887" name="TX48"/>
                <a:gd fmla="*/ 5135 h 5697" name="TY48"/>
                <a:gd fmla="*/ 3438 w 10887" name="TX49"/>
                <a:gd fmla="*/ 4960 h 5697" name="TY49"/>
                <a:gd fmla="*/ 3526 w 10887" name="TX50"/>
                <a:gd fmla="*/ 4927 h 5697" name="TY50"/>
                <a:gd fmla="*/ 3614 w 10887" name="TX51"/>
                <a:gd fmla="*/ 4905 h 5697" name="TY51"/>
                <a:gd fmla="*/ 3713 w 10887" name="TX52"/>
                <a:gd fmla="*/ 4883 h 5697" name="TY52"/>
                <a:gd fmla="*/ 10883 w 10887" name="TX54"/>
                <a:gd fmla="*/ 142 h 5697" name="TY54"/>
                <a:gd fmla="*/ 9318 w 10887" name="TX55"/>
                <a:gd fmla="*/ 755 h 5697" name="TY55"/>
                <a:gd fmla="*/ 8124 w 10887" name="TX56"/>
                <a:gd fmla="*/ 2135 h 5697" name="TY56"/>
                <a:gd fmla="*/ 7796 w 10887" name="TX57"/>
                <a:gd fmla="*/ 2989 h 5697" name="TY57"/>
                <a:gd fmla="*/ 7686 w 10887" name="TX58"/>
                <a:gd fmla="*/ 3909 h 5697" name="TY58"/>
                <a:gd fmla="*/ 7686 w 10887" name="TX59"/>
                <a:gd fmla="*/ 3920 h 5697" name="TY59"/>
                <a:gd fmla="*/ 6318 w 10887" name="TX60"/>
                <a:gd fmla="*/ 3996 h 5697" name="TY60"/>
                <a:gd fmla="*/ 4961 w 10887" name="TX61"/>
                <a:gd fmla="*/ 4161 h 5697" name="TY61"/>
                <a:gd fmla="*/ 4873 w 10887" name="TX62"/>
                <a:gd fmla="*/ 4171 h 5697" name="TY62"/>
                <a:gd fmla="*/ 4796 w 10887" name="TX63"/>
                <a:gd fmla="*/ 4193 h 5697" name="TY63"/>
                <a:gd fmla="*/ 4654 w 10887" name="TX64"/>
                <a:gd fmla="*/ 4215 h 5697" name="TY64"/>
                <a:gd fmla="*/ 2913 w 10887" name="TX65"/>
                <a:gd fmla="*/ 4894 h 5697" name="TY65"/>
                <a:gd fmla="*/ 2771 w 10887" name="TX66"/>
                <a:gd fmla="*/ 5025 h 5697" name="TY66"/>
                <a:gd fmla="*/ 2865 w 10887" name="TX67"/>
                <a:gd fmla="*/ 4926 h 5697" name="TY67"/>
                <a:gd fmla="*/ 2865 w 10887" name="TX68"/>
                <a:gd fmla="*/ 4926 h 5697" name="TY68"/>
                <a:gd fmla="*/ 2563 w 10887" name="TX69"/>
                <a:gd fmla="*/ 5485 h 5697" name="TY69"/>
                <a:gd fmla="*/ 2650 w 10887" name="TX70"/>
                <a:gd fmla="*/ 5682 h 5697" name="TY70"/>
                <a:gd fmla="*/ 2661 w 10887" name="TX71"/>
                <a:gd fmla="*/ 5694 h 5697" name="TY71"/>
                <a:gd fmla="*/ 5146 w 10887" name="TX72"/>
                <a:gd fmla="*/ 4675 h 5697" name="TY72"/>
                <a:gd fmla="*/ 5738 w 10887" name="TX73"/>
                <a:gd fmla="*/ 4653 h 5697" name="TY73"/>
                <a:gd fmla="*/ 6669 w 10887" name="TX74"/>
                <a:gd fmla="*/ 4686 h 5697" name="TY74"/>
                <a:gd fmla="*/ 7599 w 10887" name="TX75"/>
                <a:gd fmla="*/ 4708 h 5697" name="TY75"/>
                <a:gd fmla="*/ 7917 w 10887" name="TX76"/>
                <a:gd fmla="*/ 4708 h 5697" name="TY76"/>
                <a:gd fmla="*/ 8070 w 10887" name="TX77"/>
                <a:gd fmla="*/ 4664 h 5697" name="TY77"/>
                <a:gd fmla="*/ 8114 w 10887" name="TX78"/>
                <a:gd fmla="*/ 4489 h 5697" name="TY78"/>
                <a:gd fmla="*/ 9110 w 10887" name="TX79"/>
                <a:gd fmla="*/ 1358 h 5697" name="TY79"/>
                <a:gd fmla="*/ 10883 w 10887" name="TX80"/>
                <a:gd fmla="*/ 142 h 5697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0887" h="5697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5" name="도형 477"/>
            <p:cNvSpPr>
              <a:spLocks/>
            </p:cNvSpPr>
            <p:nvPr/>
          </p:nvSpPr>
          <p:spPr>
            <a:xfrm rot="0">
              <a:off x="6682105" y="1770380"/>
              <a:ext cx="205740" cy="156210"/>
            </a:xfrm>
            <a:custGeom>
              <a:gdLst>
                <a:gd fmla="*/ 6761 w 9256" name="TX0"/>
                <a:gd fmla="*/ 1 h 7049" name="TY0"/>
                <a:gd fmla="*/ 6428 w 9256" name="TX1"/>
                <a:gd fmla="*/ 23 h 7049" name="TY1"/>
                <a:gd fmla="*/ 4556 w 9256" name="TX2"/>
                <a:gd fmla="*/ 1238 h 7049" name="TY2"/>
                <a:gd fmla="*/ 4589 w 9256" name="TX3"/>
                <a:gd fmla="*/ 2859 h 7049" name="TY3"/>
                <a:gd fmla="*/ 954 w 9256" name="TX4"/>
                <a:gd fmla="*/ 4030 h 7049" name="TY4"/>
                <a:gd fmla="*/ 23 w 9256" name="TX5"/>
                <a:gd fmla="*/ 6056 h 7049" name="TY5"/>
                <a:gd fmla="*/ 658 w 9256" name="TX6"/>
                <a:gd fmla="*/ 7030 h 7049" name="TY6"/>
                <a:gd fmla="*/ 805 w 9256" name="TX7"/>
                <a:gd fmla="*/ 7045 h 7049" name="TY7"/>
                <a:gd fmla="*/ 1994 w 9256" name="TX8"/>
                <a:gd fmla="*/ 5924 h 7049" name="TY8"/>
                <a:gd fmla="*/ 3789 w 9256" name="TX9"/>
                <a:gd fmla="*/ 5190 h 7049" name="TY9"/>
                <a:gd fmla="*/ 4808 w 9256" name="TX10"/>
                <a:gd fmla="*/ 5212 h 7049" name="TY10"/>
                <a:gd fmla="*/ 5743 w 9256" name="TX11"/>
                <a:gd fmla="*/ 5244 h 7049" name="TY11"/>
                <a:gd fmla="*/ 6570 w 9256" name="TX12"/>
                <a:gd fmla="*/ 5202 h 7049" name="TY12"/>
                <a:gd fmla="*/ 8847 w 9256" name="TX13"/>
                <a:gd fmla="*/ 3910 h 7049" name="TY13"/>
                <a:gd fmla="*/ 8815 w 9256" name="TX14"/>
                <a:gd fmla="*/ 1545 h 7049" name="TY14"/>
                <a:gd fmla="*/ 6761 w 9256" name="TX15"/>
                <a:gd fmla="*/ 1 h 704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9256" h="7049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6" name="도형 478"/>
            <p:cNvSpPr>
              <a:spLocks/>
            </p:cNvSpPr>
            <p:nvPr/>
          </p:nvSpPr>
          <p:spPr>
            <a:xfrm rot="0">
              <a:off x="6877050" y="1805940"/>
              <a:ext cx="7620" cy="22860"/>
            </a:xfrm>
            <a:custGeom>
              <a:gdLst>
                <a:gd fmla="*/ 0 w 267" name="TX0"/>
                <a:gd fmla="*/ 1 h 968" name="TY0"/>
                <a:gd fmla="*/ 0 w 267" name="TX1"/>
                <a:gd fmla="*/ 1 h 968" name="TY1"/>
                <a:gd fmla="*/ 263 w 267" name="TX2"/>
                <a:gd fmla="*/ 964 h 968" name="TY2"/>
                <a:gd fmla="*/ 0 w 267" name="TX3"/>
                <a:gd fmla="*/ 1 h 96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7" h="968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7" name="도형 479"/>
            <p:cNvSpPr>
              <a:spLocks/>
            </p:cNvSpPr>
            <p:nvPr/>
          </p:nvSpPr>
          <p:spPr>
            <a:xfrm rot="0">
              <a:off x="6882765" y="1826895"/>
              <a:ext cx="2540" cy="6350"/>
            </a:xfrm>
            <a:custGeom>
              <a:gdLst>
                <a:gd fmla="*/ 0 w 15" name="TX0"/>
                <a:gd fmla="*/ 0 h 244" name="TY0"/>
                <a:gd fmla="*/ 12 w 15" name="TX1"/>
                <a:gd fmla="*/ 241 h 244" name="TY1"/>
                <a:gd fmla="*/ 0 w 15" name="TX2"/>
                <a:gd fmla="*/ 0 h 24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244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8" name="도형 480"/>
            <p:cNvSpPr>
              <a:spLocks/>
            </p:cNvSpPr>
            <p:nvPr/>
          </p:nvSpPr>
          <p:spPr>
            <a:xfrm rot="0">
              <a:off x="6721475" y="1884045"/>
              <a:ext cx="88900" cy="30480"/>
            </a:xfrm>
            <a:custGeom>
              <a:gdLst>
                <a:gd fmla="*/ 2037 w 3956" name="TX0"/>
                <a:gd fmla="*/ 0 h 1307" name="TY0"/>
                <a:gd fmla="*/ 2989 w 3956" name="TX1"/>
                <a:gd fmla="*/ 22 h 1307" name="TY1"/>
                <a:gd fmla="*/ 3953 w 3956" name="TX2"/>
                <a:gd fmla="*/ 56 h 1307" name="TY2"/>
                <a:gd fmla="*/ 3001 w 3956" name="TX3"/>
                <a:gd fmla="*/ 22 h 1307" name="TY3"/>
                <a:gd fmla="*/ 2048 w 3956" name="TX4"/>
                <a:gd fmla="*/ 0 h 1307" name="TY4"/>
                <a:gd fmla="*/ 1118 w 3956" name="TX6"/>
                <a:gd fmla="*/ 154 h 1307" name="TY6"/>
                <a:gd fmla="*/ 1118 w 3956" name="TX7"/>
                <a:gd fmla="*/ 154 h 1307" name="TY7"/>
                <a:gd fmla="*/ 986 w 3956" name="TX8"/>
                <a:gd fmla="*/ 209 h 1307" name="TY8"/>
                <a:gd fmla="*/ 997 w 3956" name="TX9"/>
                <a:gd fmla="*/ 296 h 1307" name="TY9"/>
                <a:gd fmla="*/ 1118 w 3956" name="TX10"/>
                <a:gd fmla="*/ 154 h 1307" name="TY10"/>
                <a:gd fmla="*/ 1 w 3956" name="TX12"/>
                <a:gd fmla="*/ 1260 h 1307" name="TY12"/>
                <a:gd fmla="*/ 220 w 3956" name="TX13"/>
                <a:gd fmla="*/ 1304 h 1307" name="TY13"/>
                <a:gd fmla="*/ 362 w 3956" name="TX14"/>
                <a:gd fmla="*/ 1292 h 1307" name="TY14"/>
                <a:gd fmla="*/ 471 w 3956" name="TX15"/>
                <a:gd fmla="*/ 1260 h 1307" name="TY15"/>
                <a:gd fmla="*/ 471 w 3956" name="TX16"/>
                <a:gd fmla="*/ 1260 h 1307" name="TY16"/>
                <a:gd fmla="*/ 242 w 3956" name="TX17"/>
                <a:gd fmla="*/ 1282 h 1307" name="TY17"/>
                <a:gd fmla="*/ 1 w 3956" name="TX18"/>
                <a:gd fmla="*/ 1260 h 130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956" h="1307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9" name="도형 481"/>
            <p:cNvSpPr>
              <a:spLocks/>
            </p:cNvSpPr>
            <p:nvPr/>
          </p:nvSpPr>
          <p:spPr>
            <a:xfrm rot="0">
              <a:off x="6718300" y="1888490"/>
              <a:ext cx="26670" cy="25400"/>
            </a:xfrm>
            <a:custGeom>
              <a:gdLst>
                <a:gd fmla="*/ 329 w 1175" name="TX0"/>
                <a:gd fmla="*/ 570 h 1077" name="TY0"/>
                <a:gd fmla="*/ 362 w 1175" name="TX1"/>
                <a:gd fmla="*/ 690 h 1077" name="TY1"/>
                <a:gd fmla="*/ 395 w 1175" name="TX2"/>
                <a:gd fmla="*/ 822 h 1077" name="TY2"/>
                <a:gd fmla="*/ 417 w 1175" name="TX3"/>
                <a:gd fmla="*/ 942 h 1077" name="TY3"/>
                <a:gd fmla="*/ 384 w 1175" name="TX4"/>
                <a:gd fmla="*/ 822 h 1077" name="TY4"/>
                <a:gd fmla="*/ 351 w 1175" name="TX5"/>
                <a:gd fmla="*/ 690 h 1077" name="TY5"/>
                <a:gd fmla="*/ 329 w 1175" name="TX6"/>
                <a:gd fmla="*/ 570 h 1077" name="TY6"/>
                <a:gd fmla="*/ 1161 w 1175" name="TX8"/>
                <a:gd fmla="*/ 1 h 1077" name="TY8"/>
                <a:gd fmla="*/ 1118 w 1175" name="TX9"/>
                <a:gd fmla="*/ 23 h 1077" name="TY9"/>
                <a:gd fmla="*/ 986 w 1175" name="TX10"/>
                <a:gd fmla="*/ 493 h 1077" name="TY10"/>
                <a:gd fmla="*/ 877 w 1175" name="TX11"/>
                <a:gd fmla="*/ 603 h 1077" name="TY11"/>
                <a:gd fmla="*/ 843 w 1175" name="TX12"/>
                <a:gd fmla="*/ 154 h 1077" name="TY12"/>
                <a:gd fmla="*/ 756 w 1175" name="TX13"/>
                <a:gd fmla="*/ 220 h 1077" name="TY13"/>
                <a:gd fmla="*/ 789 w 1175" name="TX14"/>
                <a:gd fmla="*/ 427 h 1077" name="TY14"/>
                <a:gd fmla="*/ 800 w 1175" name="TX15"/>
                <a:gd fmla="*/ 559 h 1077" name="TY15"/>
                <a:gd fmla="*/ 811 w 1175" name="TX16"/>
                <a:gd fmla="*/ 690 h 1077" name="TY16"/>
                <a:gd fmla="*/ 811 w 1175" name="TX17"/>
                <a:gd fmla="*/ 833 h 1077" name="TY17"/>
                <a:gd fmla="*/ 800 w 1175" name="TX18"/>
                <a:gd fmla="*/ 690 h 1077" name="TY18"/>
                <a:gd fmla="*/ 789 w 1175" name="TX19"/>
                <a:gd fmla="*/ 559 h 1077" name="TY19"/>
                <a:gd fmla="*/ 778 w 1175" name="TX20"/>
                <a:gd fmla="*/ 427 h 1077" name="TY20"/>
                <a:gd fmla="*/ 745 w 1175" name="TX21"/>
                <a:gd fmla="*/ 220 h 1077" name="TY21"/>
                <a:gd fmla="*/ 734 w 1175" name="TX22"/>
                <a:gd fmla="*/ 230 h 1077" name="TY22"/>
                <a:gd fmla="*/ 701 w 1175" name="TX23"/>
                <a:gd fmla="*/ 822 h 1077" name="TY23"/>
                <a:gd fmla="*/ 680 w 1175" name="TX24"/>
                <a:gd fmla="*/ 822 h 1077" name="TY24"/>
                <a:gd fmla="*/ 471 w 1175" name="TX25"/>
                <a:gd fmla="*/ 690 h 1077" name="TY25"/>
                <a:gd fmla="*/ 405 w 1175" name="TX26"/>
                <a:gd fmla="*/ 483 h 1077" name="TY26"/>
                <a:gd fmla="*/ 362 w 1175" name="TX27"/>
                <a:gd fmla="*/ 526 h 1077" name="TY27"/>
                <a:gd fmla="*/ 329 w 1175" name="TX28"/>
                <a:gd fmla="*/ 559 h 1077" name="TY28"/>
                <a:gd fmla="*/ 329 w 1175" name="TX29"/>
                <a:gd fmla="*/ 570 h 1077" name="TY29"/>
                <a:gd fmla="*/ 318 w 1175" name="TX30"/>
                <a:gd fmla="*/ 559 h 1077" name="TY30"/>
                <a:gd fmla="*/ 230 w 1175" name="TX31"/>
                <a:gd fmla="*/ 668 h 1077" name="TY31"/>
                <a:gd fmla="*/ 186 w 1175" name="TX32"/>
                <a:gd fmla="*/ 756 h 1077" name="TY32"/>
                <a:gd fmla="*/ 154 w 1175" name="TX33"/>
                <a:gd fmla="*/ 767 h 1077" name="TY33"/>
                <a:gd fmla="*/ 1 w 1175" name="TX34"/>
                <a:gd fmla="*/ 997 h 1077" name="TY34"/>
                <a:gd fmla="*/ 33 w 1175" name="TX35"/>
                <a:gd fmla="*/ 997 h 1077" name="TY35"/>
                <a:gd fmla="*/ 165 w 1175" name="TX36"/>
                <a:gd fmla="*/ 1040 h 1077" name="TY36"/>
                <a:gd fmla="*/ 176 w 1175" name="TX37"/>
                <a:gd fmla="*/ 1052 h 1077" name="TY37"/>
                <a:gd fmla="*/ 417 w 1175" name="TX38"/>
                <a:gd fmla="*/ 1074 h 1077" name="TY38"/>
                <a:gd fmla="*/ 646 w 1175" name="TX39"/>
                <a:gd fmla="*/ 1052 h 1077" name="TY39"/>
                <a:gd fmla="*/ 887 w 1175" name="TX40"/>
                <a:gd fmla="*/ 920 h 1077" name="TY40"/>
                <a:gd fmla="*/ 1019 w 1175" name="TX41"/>
                <a:gd fmla="*/ 811 h 1077" name="TY41"/>
                <a:gd fmla="*/ 1084 w 1175" name="TX42"/>
                <a:gd fmla="*/ 668 h 1077" name="TY42"/>
                <a:gd fmla="*/ 1139 w 1175" name="TX43"/>
                <a:gd fmla="*/ 384 h 1077" name="TY43"/>
                <a:gd fmla="*/ 1172 w 1175" name="TX44"/>
                <a:gd fmla="*/ 88 h 1077" name="TY44"/>
                <a:gd fmla="*/ 1161 w 1175" name="TX45"/>
                <a:gd fmla="*/ 1 h 1077" name="TY4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1175" h="1077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0" name="도형 482"/>
            <p:cNvSpPr>
              <a:spLocks/>
            </p:cNvSpPr>
            <p:nvPr/>
          </p:nvSpPr>
          <p:spPr>
            <a:xfrm rot="0">
              <a:off x="6687820" y="1918335"/>
              <a:ext cx="12700" cy="8890"/>
            </a:xfrm>
            <a:custGeom>
              <a:gdLst>
                <a:gd fmla="*/ 0 w 518" name="TX0"/>
                <a:gd fmla="*/ 1 h 311" name="TY0"/>
                <a:gd fmla="*/ 0 w 518" name="TX1"/>
                <a:gd fmla="*/ 55 h 311" name="TY1"/>
                <a:gd fmla="*/ 416 w 518" name="TX2"/>
                <a:gd fmla="*/ 296 h 311" name="TY2"/>
                <a:gd fmla="*/ 514 w 518" name="TX3"/>
                <a:gd fmla="*/ 307 h 311" name="TY3"/>
                <a:gd fmla="*/ 427 w 518" name="TX4"/>
                <a:gd fmla="*/ 296 h 311" name="TY4"/>
                <a:gd fmla="*/ 0 w 518" name="TX5"/>
                <a:gd fmla="*/ 1 h 31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8" h="311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1" name="도형 483"/>
            <p:cNvSpPr>
              <a:spLocks/>
            </p:cNvSpPr>
            <p:nvPr/>
          </p:nvSpPr>
          <p:spPr>
            <a:xfrm rot="0">
              <a:off x="6684010" y="1909445"/>
              <a:ext cx="5080" cy="11430"/>
            </a:xfrm>
            <a:custGeom>
              <a:gdLst>
                <a:gd fmla="*/ 1 w 169" name="TX0"/>
                <a:gd fmla="*/ 0 h 452" name="TY0"/>
                <a:gd fmla="*/ 165 w 169" name="TX1"/>
                <a:gd fmla="*/ 449 h 452" name="TY1"/>
                <a:gd fmla="*/ 165 w 169" name="TX2"/>
                <a:gd fmla="*/ 395 h 452" name="TY2"/>
                <a:gd fmla="*/ 23 w 169" name="TX3"/>
                <a:gd fmla="*/ 98 h 452" name="TY3"/>
                <a:gd fmla="*/ 1 w 169" name="TX4"/>
                <a:gd fmla="*/ 0 h 45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9" h="452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2" name="도형 484"/>
            <p:cNvSpPr>
              <a:spLocks/>
            </p:cNvSpPr>
            <p:nvPr/>
          </p:nvSpPr>
          <p:spPr>
            <a:xfrm rot="0">
              <a:off x="6684645" y="1911985"/>
              <a:ext cx="1270" cy="1270"/>
            </a:xfrm>
            <a:custGeom>
              <a:gdLst>
                <a:gd fmla="*/ 1 w 4" name="TX0"/>
                <a:gd fmla="*/ 0 h 4" name="TY0"/>
                <a:gd fmla="*/ 1 w 4" name="TX1"/>
                <a:gd fmla="*/ 0 h 4" name="TY1"/>
                <a:gd fmla="*/ 1 w 4" name="TX2"/>
                <a:gd fmla="*/ 0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3" name="도형 485"/>
            <p:cNvSpPr>
              <a:spLocks/>
            </p:cNvSpPr>
            <p:nvPr/>
          </p:nvSpPr>
          <p:spPr>
            <a:xfrm rot="0">
              <a:off x="6682740" y="1801495"/>
              <a:ext cx="201930" cy="125730"/>
            </a:xfrm>
            <a:custGeom>
              <a:gdLst>
                <a:gd fmla="*/ 4418 w 9103" name="TX0"/>
                <a:gd fmla="*/ 3724 h 5622" name="TY0"/>
                <a:gd fmla="*/ 5234 w 9103" name="TX1"/>
                <a:gd fmla="*/ 3757 h 5622" name="TY1"/>
                <a:gd fmla="*/ 5552 w 9103" name="TX2"/>
                <a:gd fmla="*/ 3767 h 5622" name="TY2"/>
                <a:gd fmla="*/ 5234 w 9103" name="TX3"/>
                <a:gd fmla="*/ 3767 h 5622" name="TY3"/>
                <a:gd fmla="*/ 4418 w 9103" name="TX4"/>
                <a:gd fmla="*/ 3724 h 5622" name="TY4"/>
                <a:gd fmla="*/ 275 w 9103" name="TX6"/>
                <a:gd fmla="*/ 3823 h 5622" name="TY6"/>
                <a:gd fmla="*/ 274 w 9103" name="TX7"/>
                <a:gd fmla="*/ 3824 h 5622" name="TY7"/>
                <a:gd fmla="*/ 274 w 9103" name="TX8"/>
                <a:gd fmla="*/ 3824 h 5622" name="TY8"/>
                <a:gd fmla="*/ 275 w 9103" name="TX9"/>
                <a:gd fmla="*/ 3823 h 5622" name="TY9"/>
                <a:gd fmla="*/ 8684 w 9103" name="TX11"/>
                <a:gd fmla="*/ 1 h 5622" name="TY11"/>
                <a:gd fmla="*/ 8355 w 9103" name="TX12"/>
                <a:gd fmla="*/ 1381 h 5622" name="TY12"/>
                <a:gd fmla="*/ 8092 w 9103" name="TX13"/>
                <a:gd fmla="*/ 1643 h 5622" name="TY13"/>
                <a:gd fmla="*/ 8015 w 9103" name="TX14"/>
                <a:gd fmla="*/ 1655 h 5622" name="TY14"/>
                <a:gd fmla="*/ 7687 w 9103" name="TX15"/>
                <a:gd fmla="*/ 1468 h 5622" name="TY15"/>
                <a:gd fmla="*/ 7545 w 9103" name="TX16"/>
                <a:gd fmla="*/ 1008 h 5622" name="TY16"/>
                <a:gd fmla="*/ 7063 w 9103" name="TX17"/>
                <a:gd fmla="*/ 2268 h 5622" name="TY17"/>
                <a:gd fmla="*/ 6844 w 9103" name="TX18"/>
                <a:gd fmla="*/ 1643 h 5622" name="TY18"/>
                <a:gd fmla="*/ 4676 w 9103" name="TX19"/>
                <a:gd fmla="*/ 2925 h 5622" name="TY19"/>
                <a:gd fmla="*/ 4260 w 9103" name="TX20"/>
                <a:gd fmla="*/ 2947 h 5622" name="TY20"/>
                <a:gd fmla="*/ 2256 w 9103" name="TX21"/>
                <a:gd fmla="*/ 2268 h 5622" name="TY21"/>
                <a:gd fmla="*/ 2256 w 9103" name="TX22"/>
                <a:gd fmla="*/ 2268 h 5622" name="TY22"/>
                <a:gd fmla="*/ 2738 w 9103" name="TX23"/>
                <a:gd fmla="*/ 3341 h 5622" name="TY23"/>
                <a:gd fmla="*/ 2771 w 9103" name="TX24"/>
                <a:gd fmla="*/ 3647 h 5622" name="TY24"/>
                <a:gd fmla="*/ 2782 w 9103" name="TX25"/>
                <a:gd fmla="*/ 3887 h 5622" name="TY25"/>
                <a:gd fmla="*/ 2782 w 9103" name="TX26"/>
                <a:gd fmla="*/ 3887 h 5622" name="TY26"/>
                <a:gd fmla="*/ 2771 w 9103" name="TX27"/>
                <a:gd fmla="*/ 3669 h 5622" name="TY27"/>
                <a:gd fmla="*/ 2728 w 9103" name="TX28"/>
                <a:gd fmla="*/ 3998 h 5622" name="TY28"/>
                <a:gd fmla="*/ 2771 w 9103" name="TX29"/>
                <a:gd fmla="*/ 3976 h 5622" name="TY29"/>
                <a:gd fmla="*/ 2903 w 9103" name="TX30"/>
                <a:gd fmla="*/ 3921 h 5622" name="TY30"/>
                <a:gd fmla="*/ 2979 w 9103" name="TX31"/>
                <a:gd fmla="*/ 3899 h 5622" name="TY31"/>
                <a:gd fmla="*/ 3056 w 9103" name="TX32"/>
                <a:gd fmla="*/ 3877 h 5622" name="TY32"/>
                <a:gd fmla="*/ 3625 w 9103" name="TX33"/>
                <a:gd fmla="*/ 3767 h 5622" name="TY33"/>
                <a:gd fmla="*/ 3833 w 9103" name="TX34"/>
                <a:gd fmla="*/ 3767 h 5622" name="TY34"/>
                <a:gd fmla="*/ 4786 w 9103" name="TX35"/>
                <a:gd fmla="*/ 3789 h 5622" name="TY35"/>
                <a:gd fmla="*/ 5738 w 9103" name="TX36"/>
                <a:gd fmla="*/ 3823 h 5622" name="TY36"/>
                <a:gd fmla="*/ 6538 w 9103" name="TX37"/>
                <a:gd fmla="*/ 3779 h 5622" name="TY37"/>
                <a:gd fmla="*/ 7271 w 9103" name="TX38"/>
                <a:gd fmla="*/ 3636 h 5622" name="TY38"/>
                <a:gd fmla="*/ 7271 w 9103" name="TX39"/>
                <a:gd fmla="*/ 3636 h 5622" name="TY39"/>
                <a:gd fmla="*/ 6899 w 9103" name="TX40"/>
                <a:gd fmla="*/ 3702 h 5622" name="TY40"/>
                <a:gd fmla="*/ 6066 w 9103" name="TX41"/>
                <a:gd fmla="*/ 3767 h 5622" name="TY41"/>
                <a:gd fmla="*/ 5552 w 9103" name="TX42"/>
                <a:gd fmla="*/ 3767 h 5622" name="TY42"/>
                <a:gd fmla="*/ 6066 w 9103" name="TX43"/>
                <a:gd fmla="*/ 3757 h 5622" name="TY43"/>
                <a:gd fmla="*/ 6899 w 9103" name="TX44"/>
                <a:gd fmla="*/ 3691 h 5622" name="TY44"/>
                <a:gd fmla="*/ 7304 w 9103" name="TX45"/>
                <a:gd fmla="*/ 3614 h 5622" name="TY45"/>
                <a:gd fmla="*/ 7512 w 9103" name="TX46"/>
                <a:gd fmla="*/ 3548 h 5622" name="TY46"/>
                <a:gd fmla="*/ 8453 w 9103" name="TX47"/>
                <a:gd fmla="*/ 2957 h 5622" name="TY47"/>
                <a:gd fmla="*/ 8859 w 9103" name="TX48"/>
                <a:gd fmla="*/ 2355 h 5622" name="TY48"/>
                <a:gd fmla="*/ 9056 w 9103" name="TX49"/>
                <a:gd fmla="*/ 1556 h 5622" name="TY49"/>
                <a:gd fmla="*/ 8968 w 9103" name="TX50"/>
                <a:gd fmla="*/ 746 h 5622" name="TY50"/>
                <a:gd fmla="*/ 8968 w 9103" name="TX51"/>
                <a:gd fmla="*/ 746 h 5622" name="TY51"/>
                <a:gd fmla="*/ 9066 w 9103" name="TX52"/>
                <a:gd fmla="*/ 1556 h 5622" name="TY52"/>
                <a:gd fmla="*/ 8859 w 9103" name="TX53"/>
                <a:gd fmla="*/ 2366 h 5622" name="TY53"/>
                <a:gd fmla="*/ 8618 w 9103" name="TX54"/>
                <a:gd fmla="*/ 2782 h 5622" name="TY54"/>
                <a:gd fmla="*/ 8825 w 9103" name="TX55"/>
                <a:gd fmla="*/ 2487 h 5622" name="TY55"/>
                <a:gd fmla="*/ 9100 w 9103" name="TX56"/>
                <a:gd fmla="*/ 1392 h 5622" name="TY56"/>
                <a:gd fmla="*/ 9088 w 9103" name="TX57"/>
                <a:gd fmla="*/ 1151 h 5622" name="TY57"/>
                <a:gd fmla="*/ 8825 w 9103" name="TX58"/>
                <a:gd fmla="*/ 188 h 5622" name="TY58"/>
                <a:gd fmla="*/ 8782 w 9103" name="TX59"/>
                <a:gd fmla="*/ 122 h 5622" name="TY59"/>
                <a:gd fmla="*/ 8684 w 9103" name="TX60"/>
                <a:gd fmla="*/ 1 h 5622" name="TY60"/>
                <a:gd fmla="*/ 2246 w 9103" name="TX62"/>
                <a:gd fmla="*/ 3483 h 5622" name="TY62"/>
                <a:gd fmla="*/ 2246 w 9103" name="TX63"/>
                <a:gd fmla="*/ 3483 h 5622" name="TY63"/>
                <a:gd fmla="*/ 2322 w 9103" name="TX64"/>
                <a:gd fmla="*/ 3976 h 5622" name="TY64"/>
                <a:gd fmla="*/ 2366 w 9103" name="TX65"/>
                <a:gd fmla="*/ 4195 h 5622" name="TY65"/>
                <a:gd fmla="*/ 2453 w 9103" name="TX66"/>
                <a:gd fmla="*/ 4129 h 5622" name="TY66"/>
                <a:gd fmla="*/ 2246 w 9103" name="TX67"/>
                <a:gd fmla="*/ 3483 h 5622" name="TY67"/>
                <a:gd fmla="*/ 2333 w 9103" name="TX69"/>
                <a:gd fmla="*/ 4085 h 5622" name="TY69"/>
                <a:gd fmla="*/ 2344 w 9103" name="TX70"/>
                <a:gd fmla="*/ 4205 h 5622" name="TY70"/>
                <a:gd fmla="*/ 2355 w 9103" name="TX71"/>
                <a:gd fmla="*/ 4195 h 5622" name="TY71"/>
                <a:gd fmla="*/ 2333 w 9103" name="TX72"/>
                <a:gd fmla="*/ 4085 h 5622" name="TY72"/>
                <a:gd fmla="*/ 1577 w 9103" name="TX74"/>
                <a:gd fmla="*/ 3494 h 5622" name="TY74"/>
                <a:gd fmla="*/ 1611 w 9103" name="TX75"/>
                <a:gd fmla="*/ 3592 h 5622" name="TY75"/>
                <a:gd fmla="*/ 1796 w 9103" name="TX76"/>
                <a:gd fmla="*/ 4041 h 5622" name="TY76"/>
                <a:gd fmla="*/ 1939 w 9103" name="TX77"/>
                <a:gd fmla="*/ 4534 h 5622" name="TY77"/>
                <a:gd fmla="*/ 1972 w 9103" name="TX78"/>
                <a:gd fmla="*/ 4501 h 5622" name="TY78"/>
                <a:gd fmla="*/ 2015 w 9103" name="TX79"/>
                <a:gd fmla="*/ 4458 h 5622" name="TY79"/>
                <a:gd fmla="*/ 2005 w 9103" name="TX80"/>
                <a:gd fmla="*/ 4392 h 5622" name="TY80"/>
                <a:gd fmla="*/ 1577 w 9103" name="TX81"/>
                <a:gd fmla="*/ 3494 h 5622" name="TY81"/>
                <a:gd fmla="*/ 1643 w 9103" name="TX83"/>
                <a:gd fmla="*/ 3702 h 5622" name="TY83"/>
                <a:gd fmla="*/ 1840 w 9103" name="TX84"/>
                <a:gd fmla="*/ 4545 h 5622" name="TY84"/>
                <a:gd fmla="*/ 1840 w 9103" name="TX85"/>
                <a:gd fmla="*/ 4643 h 5622" name="TY85"/>
                <a:gd fmla="*/ 1928 w 9103" name="TX86"/>
                <a:gd fmla="*/ 4534 h 5622" name="TY86"/>
                <a:gd fmla="*/ 1775 w 9103" name="TX87"/>
                <a:gd fmla="*/ 4052 h 5622" name="TY87"/>
                <a:gd fmla="*/ 1643 w 9103" name="TX88"/>
                <a:gd fmla="*/ 3702 h 5622" name="TY88"/>
                <a:gd fmla="*/ 505 w 9103" name="TX90"/>
                <a:gd fmla="*/ 4589 h 5622" name="TY90"/>
                <a:gd fmla="*/ 472 w 9103" name="TX91"/>
                <a:gd fmla="*/ 4643 h 5622" name="TY91"/>
                <a:gd fmla="*/ 450 w 9103" name="TX92"/>
                <a:gd fmla="*/ 4687 h 5622" name="TY92"/>
                <a:gd fmla="*/ 472 w 9103" name="TX93"/>
                <a:gd fmla="*/ 4633 h 5622" name="TY93"/>
                <a:gd fmla="*/ 505 w 9103" name="TX94"/>
                <a:gd fmla="*/ 4589 h 5622" name="TY94"/>
                <a:gd fmla="*/ 450 w 9103" name="TX96"/>
                <a:gd fmla="*/ 4687 h 5622" name="TY96"/>
                <a:gd fmla="*/ 428 w 9103" name="TX97"/>
                <a:gd fmla="*/ 4742 h 5622" name="TY97"/>
                <a:gd fmla="*/ 417 w 9103" name="TX98"/>
                <a:gd fmla="*/ 4786 h 5622" name="TY98"/>
                <a:gd fmla="*/ 351 w 9103" name="TX99"/>
                <a:gd fmla="*/ 5005 h 5622" name="TY99"/>
                <a:gd fmla="*/ 329 w 9103" name="TX100"/>
                <a:gd fmla="*/ 5213 h 5622" name="TY100"/>
                <a:gd fmla="*/ 329 w 9103" name="TX101"/>
                <a:gd fmla="*/ 5432 h 5622" name="TY101"/>
                <a:gd fmla="*/ 319 w 9103" name="TX102"/>
                <a:gd fmla="*/ 5213 h 5622" name="TY102"/>
                <a:gd fmla="*/ 341 w 9103" name="TX103"/>
                <a:gd fmla="*/ 4994 h 5622" name="TY103"/>
                <a:gd fmla="*/ 406 w 9103" name="TX104"/>
                <a:gd fmla="*/ 4786 h 5622" name="TY104"/>
                <a:gd fmla="*/ 428 w 9103" name="TX105"/>
                <a:gd fmla="*/ 4731 h 5622" name="TY105"/>
                <a:gd fmla="*/ 450 w 9103" name="TX106"/>
                <a:gd fmla="*/ 4687 h 5622" name="TY106"/>
                <a:gd fmla="*/ 899 w 9103" name="TX108"/>
                <a:gd fmla="*/ 4950 h 5622" name="TY108"/>
                <a:gd fmla="*/ 877 w 9103" name="TX109"/>
                <a:gd fmla="*/ 4983 h 5622" name="TY109"/>
                <a:gd fmla="*/ 855 w 9103" name="TX110"/>
                <a:gd fmla="*/ 5015 h 5622" name="TY110"/>
                <a:gd fmla="*/ 833 w 9103" name="TX111"/>
                <a:gd fmla="*/ 5049 h 5622" name="TY111"/>
                <a:gd fmla="*/ 822 w 9103" name="TX112"/>
                <a:gd fmla="*/ 5081 h 5622" name="TY112"/>
                <a:gd fmla="*/ 779 w 9103" name="TX113"/>
                <a:gd fmla="*/ 5234 h 5622" name="TY113"/>
                <a:gd fmla="*/ 757 w 9103" name="TX114"/>
                <a:gd fmla="*/ 5388 h 5622" name="TY114"/>
                <a:gd fmla="*/ 779 w 9103" name="TX115"/>
                <a:gd fmla="*/ 5541 h 5622" name="TY115"/>
                <a:gd fmla="*/ 745 w 9103" name="TX116"/>
                <a:gd fmla="*/ 5388 h 5622" name="TY116"/>
                <a:gd fmla="*/ 757 w 9103" name="TX117"/>
                <a:gd fmla="*/ 5234 h 5622" name="TY117"/>
                <a:gd fmla="*/ 811 w 9103" name="TX118"/>
                <a:gd fmla="*/ 5081 h 5622" name="TY118"/>
                <a:gd fmla="*/ 833 w 9103" name="TX119"/>
                <a:gd fmla="*/ 5049 h 5622" name="TY119"/>
                <a:gd fmla="*/ 844 w 9103" name="TX120"/>
                <a:gd fmla="*/ 5015 h 5622" name="TY120"/>
                <a:gd fmla="*/ 866 w 9103" name="TX121"/>
                <a:gd fmla="*/ 4983 h 5622" name="TY121"/>
                <a:gd fmla="*/ 899 w 9103" name="TX122"/>
                <a:gd fmla="*/ 4950 h 5622" name="TY122"/>
                <a:gd fmla="*/ 1096 w 9103" name="TX124"/>
                <a:gd fmla="*/ 3702 h 5622" name="TY124"/>
                <a:gd fmla="*/ 1096 w 9103" name="TX125"/>
                <a:gd fmla="*/ 3702 h 5622" name="TY125"/>
                <a:gd fmla="*/ 1424 w 9103" name="TX126"/>
                <a:gd fmla="*/ 4512 h 5622" name="TY126"/>
                <a:gd fmla="*/ 1457 w 9103" name="TX127"/>
                <a:gd fmla="*/ 4599 h 5622" name="TY127"/>
                <a:gd fmla="*/ 1501 w 9103" name="TX128"/>
                <a:gd fmla="*/ 4698 h 5622" name="TY128"/>
                <a:gd fmla="*/ 1534 w 9103" name="TX129"/>
                <a:gd fmla="*/ 4808 h 5622" name="TY129"/>
                <a:gd fmla="*/ 1567 w 9103" name="TX130"/>
                <a:gd fmla="*/ 4906 h 5622" name="TY130"/>
                <a:gd fmla="*/ 1589 w 9103" name="TX131"/>
                <a:gd fmla="*/ 4994 h 5622" name="TY131"/>
                <a:gd fmla="*/ 1556 w 9103" name="TX132"/>
                <a:gd fmla="*/ 4906 h 5622" name="TY132"/>
                <a:gd fmla="*/ 1523 w 9103" name="TX133"/>
                <a:gd fmla="*/ 4808 h 5622" name="TY133"/>
                <a:gd fmla="*/ 1490 w 9103" name="TX134"/>
                <a:gd fmla="*/ 4698 h 5622" name="TY134"/>
                <a:gd fmla="*/ 1468 w 9103" name="TX135"/>
                <a:gd fmla="*/ 4633 h 5622" name="TY135"/>
                <a:gd fmla="*/ 1468 w 9103" name="TX136"/>
                <a:gd fmla="*/ 4633 h 5622" name="TY136"/>
                <a:gd fmla="*/ 1457 w 9103" name="TX137"/>
                <a:gd fmla="*/ 5015 h 5622" name="TY137"/>
                <a:gd fmla="*/ 910 w 9103" name="TX138"/>
                <a:gd fmla="*/ 4523 h 5622" name="TY138"/>
                <a:gd fmla="*/ 274 w 9103" name="TX139"/>
                <a:gd fmla="*/ 3824 h 5622" name="TY139"/>
                <a:gd fmla="*/ 274 w 9103" name="TX140"/>
                <a:gd fmla="*/ 3824 h 5622" name="TY140"/>
                <a:gd fmla="*/ 45 w 9103" name="TX141"/>
                <a:gd fmla="*/ 4917 h 5622" name="TY141"/>
                <a:gd fmla="*/ 67 w 9103" name="TX142"/>
                <a:gd fmla="*/ 5015 h 5622" name="TY142"/>
                <a:gd fmla="*/ 209 w 9103" name="TX143"/>
                <a:gd fmla="*/ 5312 h 5622" name="TY143"/>
                <a:gd fmla="*/ 636 w 9103" name="TX144"/>
                <a:gd fmla="*/ 5607 h 5622" name="TY144"/>
                <a:gd fmla="*/ 723 w 9103" name="TX145"/>
                <a:gd fmla="*/ 5618 h 5622" name="TY145"/>
                <a:gd fmla="*/ 757 w 9103" name="TX146"/>
                <a:gd fmla="*/ 5618 h 5622" name="TY146"/>
                <a:gd fmla="*/ 1271 w 9103" name="TX147"/>
                <a:gd fmla="*/ 5399 h 5622" name="TY147"/>
                <a:gd fmla="*/ 1512 w 9103" name="TX148"/>
                <a:gd fmla="*/ 5103 h 5622" name="TY148"/>
                <a:gd fmla="*/ 1589 w 9103" name="TX149"/>
                <a:gd fmla="*/ 4994 h 5622" name="TY149"/>
                <a:gd fmla="*/ 1611 w 9103" name="TX150"/>
                <a:gd fmla="*/ 4972 h 5622" name="TY150"/>
                <a:gd fmla="*/ 1764 w 9103" name="TX151"/>
                <a:gd fmla="*/ 4742 h 5622" name="TY151"/>
                <a:gd fmla="*/ 1753 w 9103" name="TX152"/>
                <a:gd fmla="*/ 4742 h 5622" name="TY152"/>
                <a:gd fmla="*/ 1655 w 9103" name="TX153"/>
                <a:gd fmla="*/ 4698 h 5622" name="TY153"/>
                <a:gd fmla="*/ 1577 w 9103" name="TX154"/>
                <a:gd fmla="*/ 4567 h 5622" name="TY154"/>
                <a:gd fmla="*/ 1096 w 9103" name="TX155"/>
                <a:gd fmla="*/ 3702 h 5622" name="TY1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</a:cxnLst>
              <a:rect l="l" t="t" r="r" b="b"/>
              <a:pathLst>
                <a:path w="9103" h="5622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4" name="도형 486"/>
            <p:cNvSpPr>
              <a:spLocks/>
            </p:cNvSpPr>
            <p:nvPr/>
          </p:nvSpPr>
          <p:spPr>
            <a:xfrm rot="0">
              <a:off x="6709410" y="1826260"/>
              <a:ext cx="20320" cy="19050"/>
            </a:xfrm>
            <a:custGeom>
              <a:gdLst>
                <a:gd fmla="*/ 1 w 847" name="TX0"/>
                <a:gd fmla="*/ 1 h 826" name="TY0"/>
                <a:gd fmla="*/ 11 w 847" name="TX1"/>
                <a:gd fmla="*/ 9 h 826" name="TY1"/>
                <a:gd fmla="*/ 11 w 847" name="TX2"/>
                <a:gd fmla="*/ 9 h 826" name="TY2"/>
                <a:gd fmla="*/ 1 w 847" name="TX3"/>
                <a:gd fmla="*/ 1 h 826" name="TY3"/>
                <a:gd fmla="*/ 11 w 847" name="TX5"/>
                <a:gd fmla="*/ 9 h 826" name="TY5"/>
                <a:gd fmla="*/ 11 w 847" name="TX6"/>
                <a:gd fmla="*/ 12 h 826" name="TY6"/>
                <a:gd fmla="*/ 14 w 847" name="TX7"/>
                <a:gd fmla="*/ 12 h 826" name="TY7"/>
                <a:gd fmla="*/ 11 w 847" name="TX8"/>
                <a:gd fmla="*/ 9 h 826" name="TY8"/>
                <a:gd fmla="*/ 14 w 847" name="TX10"/>
                <a:gd fmla="*/ 12 h 826" name="TY10"/>
                <a:gd fmla="*/ 14 w 847" name="TX11"/>
                <a:gd fmla="*/ 12 h 826" name="TY11"/>
                <a:gd fmla="*/ 208 w 847" name="TX12"/>
                <a:gd fmla="*/ 176 h 826" name="TY12"/>
                <a:gd fmla="*/ 636 w 847" name="TX13"/>
                <a:gd fmla="*/ 603 h 826" name="TY13"/>
                <a:gd fmla="*/ 821 w 847" name="TX14"/>
                <a:gd fmla="*/ 822 h 826" name="TY14"/>
                <a:gd fmla="*/ 843 w 847" name="TX15"/>
                <a:gd fmla="*/ 822 h 826" name="TY15"/>
                <a:gd fmla="*/ 646 w 847" name="TX16"/>
                <a:gd fmla="*/ 592 h 826" name="TY16"/>
                <a:gd fmla="*/ 220 w 847" name="TX17"/>
                <a:gd fmla="*/ 165 h 826" name="TY17"/>
                <a:gd fmla="*/ 23 w 847" name="TX18"/>
                <a:gd fmla="*/ 12 h 82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7" h="826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5" name="도형 487"/>
            <p:cNvSpPr>
              <a:spLocks/>
            </p:cNvSpPr>
            <p:nvPr/>
          </p:nvSpPr>
          <p:spPr>
            <a:xfrm rot="0">
              <a:off x="6744335" y="1881505"/>
              <a:ext cx="1270" cy="6350"/>
            </a:xfrm>
            <a:custGeom>
              <a:gdLst>
                <a:gd fmla="*/ 0 w 14" name="TX0"/>
                <a:gd fmla="*/ 0 h 243" name="TY0"/>
                <a:gd fmla="*/ 0 w 14" name="TX1"/>
                <a:gd fmla="*/ 22 h 243" name="TY1"/>
                <a:gd fmla="*/ 11 w 14" name="TX2"/>
                <a:gd fmla="*/ 239 h 243" name="TY2"/>
                <a:gd fmla="*/ 11 w 14" name="TX3"/>
                <a:gd fmla="*/ 239 h 243" name="TY3"/>
                <a:gd fmla="*/ 0 w 14" name="TX4"/>
                <a:gd fmla="*/ 0 h 24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" h="243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6" name="도형 488"/>
            <p:cNvSpPr>
              <a:spLocks/>
            </p:cNvSpPr>
            <p:nvPr/>
          </p:nvSpPr>
          <p:spPr>
            <a:xfrm rot="0">
              <a:off x="6998970" y="1794510"/>
              <a:ext cx="44450" cy="7620"/>
            </a:xfrm>
            <a:custGeom>
              <a:gdLst>
                <a:gd fmla="*/ 581 w 1975" name="TX0"/>
                <a:gd fmla="*/ 1 h 267" name="TY0"/>
                <a:gd fmla="*/ 154 w 1975" name="TX1"/>
                <a:gd fmla="*/ 23 h 267" name="TY1"/>
                <a:gd fmla="*/ 44 w 1975" name="TX2"/>
                <a:gd fmla="*/ 33 h 267" name="TY2"/>
                <a:gd fmla="*/ 0 w 1975" name="TX3"/>
                <a:gd fmla="*/ 55 h 267" name="TY3"/>
                <a:gd fmla="*/ 154 w 1975" name="TX4"/>
                <a:gd fmla="*/ 33 h 267" name="TY4"/>
                <a:gd fmla="*/ 593 w 1975" name="TX5"/>
                <a:gd fmla="*/ 1 h 267" name="TY5"/>
                <a:gd fmla="*/ 593 w 1975" name="TX6"/>
                <a:gd fmla="*/ 1 h 267" name="TY6"/>
                <a:gd fmla="*/ 1971 w 1975" name="TX7"/>
                <a:gd fmla="*/ 264 h 267" name="TY7"/>
                <a:gd fmla="*/ 603 w 1975" name="TX8"/>
                <a:gd fmla="*/ 1 h 267" name="TY8"/>
                <a:gd fmla="*/ 593 w 1975" name="TX9"/>
                <a:gd fmla="*/ 1 h 267" name="TY9"/>
                <a:gd fmla="*/ 593 w 1975" name="TX10"/>
                <a:gd fmla="*/ 1 h 267" name="TY10"/>
                <a:gd fmla="*/ 581 w 1975" name="TX11"/>
                <a:gd fmla="*/ 1 h 26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1975" h="267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7" name="도형 489"/>
            <p:cNvSpPr>
              <a:spLocks/>
            </p:cNvSpPr>
            <p:nvPr/>
          </p:nvSpPr>
          <p:spPr>
            <a:xfrm rot="0">
              <a:off x="6861810" y="1884045"/>
              <a:ext cx="5080" cy="2540"/>
            </a:xfrm>
            <a:custGeom>
              <a:gdLst>
                <a:gd fmla="*/ 142 w 157" name="TX0"/>
                <a:gd fmla="*/ 1 h 26" name="TY0"/>
                <a:gd fmla="*/ 0 w 157" name="TX1"/>
                <a:gd fmla="*/ 23 h 26" name="TY1"/>
                <a:gd fmla="*/ 153 w 157" name="TX2"/>
                <a:gd fmla="*/ 1 h 2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7" h="26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8" name="도형 490"/>
            <p:cNvSpPr>
              <a:spLocks/>
            </p:cNvSpPr>
            <p:nvPr/>
          </p:nvSpPr>
          <p:spPr>
            <a:xfrm rot="0">
              <a:off x="6820535" y="1899920"/>
              <a:ext cx="5080" cy="5080"/>
            </a:xfrm>
            <a:custGeom>
              <a:gdLst>
                <a:gd fmla="*/ 143 w 146" name="TX0"/>
                <a:gd fmla="*/ 1 h 136" name="TY0"/>
                <a:gd fmla="*/ 121 w 146" name="TX1"/>
                <a:gd fmla="*/ 12 h 136" name="TY1"/>
                <a:gd fmla="*/ 1 w 146" name="TX2"/>
                <a:gd fmla="*/ 132 h 136" name="TY2"/>
                <a:gd fmla="*/ 143 w 146" name="TX3"/>
                <a:gd fmla="*/ 1 h 1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6" h="136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9" name="도형 491"/>
            <p:cNvSpPr>
              <a:spLocks/>
            </p:cNvSpPr>
            <p:nvPr/>
          </p:nvSpPr>
          <p:spPr>
            <a:xfrm rot="0">
              <a:off x="6818630" y="1917065"/>
              <a:ext cx="1270" cy="2540"/>
            </a:xfrm>
            <a:custGeom>
              <a:gdLst>
                <a:gd fmla="*/ 0 w 4" name="TX0"/>
                <a:gd fmla="*/ 0 h 15" name="TY0"/>
                <a:gd fmla="*/ 0 w 4" name="TX1"/>
                <a:gd fmla="*/ 12 h 15" name="TY1"/>
                <a:gd fmla="*/ 0 w 4" name="TX2"/>
                <a:gd fmla="*/ 0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15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0" name="도형 492"/>
            <p:cNvSpPr>
              <a:spLocks/>
            </p:cNvSpPr>
            <p:nvPr/>
          </p:nvSpPr>
          <p:spPr>
            <a:xfrm rot="0">
              <a:off x="6825615" y="1924050"/>
              <a:ext cx="1270" cy="1270"/>
            </a:xfrm>
            <a:custGeom>
              <a:gdLst>
                <a:gd fmla="*/ 0 w 4" name="TX0"/>
                <a:gd fmla="*/ 1 h 4" name="TY0"/>
                <a:gd fmla="*/ 0 w 4" name="TX1"/>
                <a:gd fmla="*/ 1 h 4" name="TY1"/>
                <a:gd fmla="*/ 0 w 4" name="TX2"/>
                <a:gd fmla="*/ 1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1" name="도형 493"/>
            <p:cNvSpPr>
              <a:spLocks/>
            </p:cNvSpPr>
            <p:nvPr/>
          </p:nvSpPr>
          <p:spPr>
            <a:xfrm rot="0">
              <a:off x="6717665" y="1911350"/>
              <a:ext cx="2540" cy="2540"/>
            </a:xfrm>
            <a:custGeom>
              <a:gdLst>
                <a:gd fmla="*/ 1 w 15" name="TX0"/>
                <a:gd fmla="*/ 1 h 15" name="TY0"/>
                <a:gd fmla="*/ 1 w 15" name="TX1"/>
                <a:gd fmla="*/ 1 h 15" name="TY1"/>
                <a:gd fmla="*/ 11 w 15" name="TX2"/>
                <a:gd fmla="*/ 1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5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2" name="도형 494"/>
            <p:cNvSpPr>
              <a:spLocks/>
            </p:cNvSpPr>
            <p:nvPr/>
          </p:nvSpPr>
          <p:spPr>
            <a:xfrm rot="0">
              <a:off x="6755765" y="1792605"/>
              <a:ext cx="31750" cy="46990"/>
            </a:xfrm>
            <a:custGeom>
              <a:gdLst>
                <a:gd fmla="*/ 1369 w 1373" name="TX0"/>
                <a:gd fmla="*/ 0 h 2051" name="TY0"/>
                <a:gd fmla="*/ 1063 w 1373" name="TX1"/>
                <a:gd fmla="*/ 394 h 2051" name="TY1"/>
                <a:gd fmla="*/ 953 w 1373" name="TX2"/>
                <a:gd fmla="*/ 887 h 2051" name="TY2"/>
                <a:gd fmla="*/ 997 w 1373" name="TX3"/>
                <a:gd fmla="*/ 1390 h 2051" name="TY3"/>
                <a:gd fmla="*/ 1117 w 1373" name="TX4"/>
                <a:gd fmla="*/ 1872 h 2051" name="TY4"/>
                <a:gd fmla="*/ 1129 w 1373" name="TX5"/>
                <a:gd fmla="*/ 1862 h 2051" name="TY5"/>
                <a:gd fmla="*/ 1008 w 1373" name="TX6"/>
                <a:gd fmla="*/ 1390 h 2051" name="TY6"/>
                <a:gd fmla="*/ 964 w 1373" name="TX7"/>
                <a:gd fmla="*/ 887 h 2051" name="TY7"/>
                <a:gd fmla="*/ 1073 w 1373" name="TX8"/>
                <a:gd fmla="*/ 394 h 2051" name="TY8"/>
                <a:gd fmla="*/ 1369 w 1373" name="TX9"/>
                <a:gd fmla="*/ 0 h 2051" name="TY9"/>
                <a:gd fmla="*/ 1030 w 1373" name="TX11"/>
                <a:gd fmla="*/ 1884 h 2051" name="TY11"/>
                <a:gd fmla="*/ 1030 w 1373" name="TX12"/>
                <a:gd fmla="*/ 1884 h 2051" name="TY12"/>
                <a:gd fmla="*/ 570 w 1373" name="TX13"/>
                <a:gd fmla="*/ 1949 h 2051" name="TY13"/>
                <a:gd fmla="*/ 12 w 1373" name="TX14"/>
                <a:gd fmla="*/ 2047 h 2051" name="TY14"/>
                <a:gd fmla="*/ 12 w 1373" name="TX15"/>
                <a:gd fmla="*/ 2047 h 2051" name="TY15"/>
                <a:gd fmla="*/ 176 w 1373" name="TX16"/>
                <a:gd fmla="*/ 2025 h 2051" name="TY16"/>
                <a:gd fmla="*/ 570 w 1373" name="TX17"/>
                <a:gd fmla="*/ 1960 h 2051" name="TY17"/>
                <a:gd fmla="*/ 844 w 1373" name="TX18"/>
                <a:gd fmla="*/ 1916 h 2051" name="TY18"/>
                <a:gd fmla="*/ 1030 w 1373" name="TX19"/>
                <a:gd fmla="*/ 1884 h 2051" name="TY19"/>
                <a:gd fmla="*/ 12 w 1373" name="TX21"/>
                <a:gd fmla="*/ 2047 h 2051" name="TY21"/>
                <a:gd fmla="*/ 0 w 1373" name="TX22"/>
                <a:gd fmla="*/ 2047 h 2051" name="TY22"/>
                <a:gd fmla="*/ 12 w 1373" name="TX23"/>
                <a:gd fmla="*/ 2047 h 2051" name="TY23"/>
                <a:gd fmla="*/ 12 w 1373" name="TX24"/>
                <a:gd fmla="*/ 2047 h 205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373" h="2051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3" name="도형 495"/>
            <p:cNvSpPr>
              <a:spLocks/>
            </p:cNvSpPr>
            <p:nvPr/>
          </p:nvSpPr>
          <p:spPr>
            <a:xfrm rot="0">
              <a:off x="6744335" y="1833245"/>
              <a:ext cx="38100" cy="8890"/>
            </a:xfrm>
            <a:custGeom>
              <a:gdLst>
                <a:gd fmla="*/ 1665 w 1678" name="TX0"/>
                <a:gd fmla="*/ 1 h 333" name="TY0"/>
                <a:gd fmla="*/ 1653 w 1678" name="TX1"/>
                <a:gd fmla="*/ 11 h 333" name="TY1"/>
                <a:gd fmla="*/ 1653 w 1678" name="TX2"/>
                <a:gd fmla="*/ 23 h 333" name="TY2"/>
                <a:gd fmla="*/ 1566 w 1678" name="TX3"/>
                <a:gd fmla="*/ 23 h 333" name="TY3"/>
                <a:gd fmla="*/ 1380 w 1678" name="TX4"/>
                <a:gd fmla="*/ 55 h 333" name="TY4"/>
                <a:gd fmla="*/ 1665 w 1678" name="TX5"/>
                <a:gd fmla="*/ 33 h 333" name="TY5"/>
                <a:gd fmla="*/ 1675 w 1678" name="TX6"/>
                <a:gd fmla="*/ 33 h 333" name="TY6"/>
                <a:gd fmla="*/ 1665 w 1678" name="TX7"/>
                <a:gd fmla="*/ 23 h 333" name="TY7"/>
                <a:gd fmla="*/ 1665 w 1678" name="TX8"/>
                <a:gd fmla="*/ 1 h 333" name="TY8"/>
                <a:gd fmla="*/ 712 w 1678" name="TX10"/>
                <a:gd fmla="*/ 164 h 333" name="TY10"/>
                <a:gd fmla="*/ 536 w 1678" name="TX11"/>
                <a:gd fmla="*/ 186 h 333" name="TY11"/>
                <a:gd fmla="*/ 0 w 1678" name="TX12"/>
                <a:gd fmla="*/ 329 h 333" name="TY12"/>
                <a:gd fmla="*/ 548 w 1678" name="TX13"/>
                <a:gd fmla="*/ 198 h 333" name="TY13"/>
                <a:gd fmla="*/ 712 w 1678" name="TX14"/>
                <a:gd fmla="*/ 164 h 33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78" h="333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4" name="도형 496"/>
            <p:cNvSpPr>
              <a:spLocks/>
            </p:cNvSpPr>
            <p:nvPr/>
          </p:nvSpPr>
          <p:spPr>
            <a:xfrm rot="0">
              <a:off x="6842760" y="1862455"/>
              <a:ext cx="31750" cy="20320"/>
            </a:xfrm>
            <a:custGeom>
              <a:gdLst>
                <a:gd fmla="*/ 1348 w 1351" name="TX0"/>
                <a:gd fmla="*/ 1 h 858" name="TY0"/>
                <a:gd fmla="*/ 1183 w 1351" name="TX1"/>
                <a:gd fmla="*/ 176 h 858" name="TY1"/>
                <a:gd fmla="*/ 1118 w 1351" name="TX2"/>
                <a:gd fmla="*/ 253 h 858" name="TY2"/>
                <a:gd fmla="*/ 1118 w 1351" name="TX3"/>
                <a:gd fmla="*/ 253 h 858" name="TY3"/>
                <a:gd fmla="*/ 1260 w 1351" name="TX4"/>
                <a:gd fmla="*/ 110 h 858" name="TY4"/>
                <a:gd fmla="*/ 1348 w 1351" name="TX5"/>
                <a:gd fmla="*/ 1 h 858" name="TY5"/>
                <a:gd fmla="*/ 1117 w 1351" name="TX7"/>
                <a:gd fmla="*/ 253 h 858" name="TY7"/>
                <a:gd fmla="*/ 1117 w 1351" name="TX8"/>
                <a:gd fmla="*/ 253 h 858" name="TY8"/>
                <a:gd fmla="*/ 1096 w 1351" name="TX9"/>
                <a:gd fmla="*/ 275 h 858" name="TY9"/>
                <a:gd fmla="*/ 1117 w 1351" name="TX10"/>
                <a:gd fmla="*/ 253 h 858" name="TY10"/>
                <a:gd fmla="*/ 307 w 1351" name="TX12"/>
                <a:gd fmla="*/ 745 h 858" name="TY12"/>
                <a:gd fmla="*/ 251 w 1351" name="TX13"/>
                <a:gd fmla="*/ 767 h 858" name="TY13"/>
                <a:gd fmla="*/ 251 w 1351" name="TX14"/>
                <a:gd fmla="*/ 767 h 858" name="TY14"/>
                <a:gd fmla="*/ 307 w 1351" name="TX15"/>
                <a:gd fmla="*/ 745 h 858" name="TY15"/>
                <a:gd fmla="*/ 251 w 1351" name="TX17"/>
                <a:gd fmla="*/ 767 h 858" name="TY17"/>
                <a:gd fmla="*/ 251 w 1351" name="TX18"/>
                <a:gd fmla="*/ 767 h 858" name="TY18"/>
                <a:gd fmla="*/ 242 w 1351" name="TX19"/>
                <a:gd fmla="*/ 767 h 858" name="TY19"/>
                <a:gd fmla="*/ 35 w 1351" name="TX20"/>
                <a:gd fmla="*/ 844 h 858" name="TY20"/>
                <a:gd fmla="*/ 45 w 1351" name="TX21"/>
                <a:gd fmla="*/ 844 h 858" name="TY21"/>
                <a:gd fmla="*/ 251 w 1351" name="TX22"/>
                <a:gd fmla="*/ 767 h 858" name="TY22"/>
                <a:gd fmla="*/ 34 w 1351" name="TX24"/>
                <a:gd fmla="*/ 844 h 858" name="TY24"/>
                <a:gd fmla="*/ 15 w 1351" name="TX25"/>
                <a:gd fmla="*/ 851 h 858" name="TY25"/>
                <a:gd fmla="*/ 15 w 1351" name="TX26"/>
                <a:gd fmla="*/ 851 h 858" name="TY26"/>
                <a:gd fmla="*/ 35 w 1351" name="TX27"/>
                <a:gd fmla="*/ 844 h 858" name="TY27"/>
                <a:gd fmla="*/ 15 w 1351" name="TX29"/>
                <a:gd fmla="*/ 851 h 858" name="TY29"/>
                <a:gd fmla="*/ 15 w 1351" name="TX30"/>
                <a:gd fmla="*/ 851 h 858" name="TY30"/>
                <a:gd fmla="*/ 1 w 1351" name="TX31"/>
                <a:gd fmla="*/ 855 h 858" name="TY31"/>
                <a:gd fmla="*/ 15 w 1351" name="TX32"/>
                <a:gd fmla="*/ 851 h 858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351" h="858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435" name="그룹 511"/>
            <p:cNvGrpSpPr>
              <a:grpSpLocks/>
            </p:cNvGrpSpPr>
            <p:nvPr/>
          </p:nvGrpSpPr>
          <p:grpSpPr>
            <a:xfrm rot="0">
              <a:off x="6689725" y="1795145"/>
              <a:ext cx="312420" cy="129540"/>
              <a:chOff x="6689725" y="1795145"/>
              <a:chExt cx="312420" cy="129540"/>
            </a:xfrm>
          </p:grpSpPr>
          <p:sp>
            <p:nvSpPr>
              <p:cNvPr id="1436" name="도형 497"/>
              <p:cNvSpPr>
                <a:spLocks/>
              </p:cNvSpPr>
              <p:nvPr/>
            </p:nvSpPr>
            <p:spPr>
              <a:xfrm rot="0">
                <a:off x="6727190" y="1843405"/>
                <a:ext cx="17780" cy="39370"/>
              </a:xfrm>
              <a:custGeom>
                <a:gdLst>
                  <a:gd fmla="*/ 0 w 760" name="TX0"/>
                  <a:gd fmla="*/ 0 h 1734" name="TY0"/>
                  <a:gd fmla="*/ 472 w 760" name="TX1"/>
                  <a:gd fmla="*/ 789 h 1734" name="TY1"/>
                  <a:gd fmla="*/ 592 w 760" name="TX2"/>
                  <a:gd fmla="*/ 1062 h 1734" name="TY2"/>
                  <a:gd fmla="*/ 679 w 760" name="TX3"/>
                  <a:gd fmla="*/ 1347 h 1734" name="TY3"/>
                  <a:gd fmla="*/ 756 w 760" name="TX4"/>
                  <a:gd fmla="*/ 1730 h 1734" name="TY4"/>
                  <a:gd fmla="*/ 756 w 760" name="TX5"/>
                  <a:gd fmla="*/ 1708 h 1734" name="TY5"/>
                  <a:gd fmla="*/ 691 w 760" name="TX6"/>
                  <a:gd fmla="*/ 1347 h 1734" name="TY6"/>
                  <a:gd fmla="*/ 603 w 760" name="TX7"/>
                  <a:gd fmla="*/ 1062 h 1734" name="TY7"/>
                  <a:gd fmla="*/ 482 w 760" name="TX8"/>
                  <a:gd fmla="*/ 777 h 1734" name="TY8"/>
                  <a:gd fmla="*/ 22 w 760" name="TX9"/>
                  <a:gd fmla="*/ 0 h 1734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760" h="1734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7" name="도형 498"/>
              <p:cNvSpPr>
                <a:spLocks/>
              </p:cNvSpPr>
              <p:nvPr/>
            </p:nvSpPr>
            <p:spPr>
              <a:xfrm rot="0">
                <a:off x="6861175" y="1794510"/>
                <a:ext cx="139700" cy="91440"/>
              </a:xfrm>
              <a:custGeom>
                <a:gdLst>
                  <a:gd fmla="*/ 6273 w 6277" name="TX0"/>
                  <a:gd fmla="*/ 0 h 4099" name="TY0"/>
                  <a:gd fmla="*/ 4664 w 6277" name="TX1"/>
                  <a:gd fmla="*/ 625 h 4099" name="TY1"/>
                  <a:gd fmla="*/ 3449 w 6277" name="TX2"/>
                  <a:gd fmla="*/ 2004 h 4099" name="TY2"/>
                  <a:gd fmla="*/ 3131 w 6277" name="TX3"/>
                  <a:gd fmla="*/ 2869 h 4099" name="TY3"/>
                  <a:gd fmla="*/ 3022 w 6277" name="TX4"/>
                  <a:gd fmla="*/ 3778 h 4099" name="TY4"/>
                  <a:gd fmla="*/ 1664 w 6277" name="TX5"/>
                  <a:gd fmla="*/ 3866 h 4099" name="TY5"/>
                  <a:gd fmla="*/ 307 w 6277" name="TX6"/>
                  <a:gd fmla="*/ 4029 h 4099" name="TY6"/>
                  <a:gd fmla="*/ 219 w 6277" name="TX7"/>
                  <a:gd fmla="*/ 4041 h 4099" name="TY7"/>
                  <a:gd fmla="*/ 153 w 6277" name="TX8"/>
                  <a:gd fmla="*/ 4063 h 4099" name="TY8"/>
                  <a:gd fmla="*/ 81 w 6277" name="TX9"/>
                  <a:gd fmla="*/ 4078 h 4099" name="TY9"/>
                  <a:gd fmla="*/ 81 w 6277" name="TX10"/>
                  <a:gd fmla="*/ 4078 h 4099" name="TY10"/>
                  <a:gd fmla="*/ 142 w 6277" name="TX11"/>
                  <a:gd fmla="*/ 4073 h 4099" name="TY11"/>
                  <a:gd fmla="*/ 219 w 6277" name="TX12"/>
                  <a:gd fmla="*/ 4051 h 4099" name="TY12"/>
                  <a:gd fmla="*/ 307 w 6277" name="TX13"/>
                  <a:gd fmla="*/ 4041 h 4099" name="TY13"/>
                  <a:gd fmla="*/ 1664 w 6277" name="TX14"/>
                  <a:gd fmla="*/ 3876 h 4099" name="TY14"/>
                  <a:gd fmla="*/ 3032 w 6277" name="TX15"/>
                  <a:gd fmla="*/ 3800 h 4099" name="TY15"/>
                  <a:gd fmla="*/ 3032 w 6277" name="TX16"/>
                  <a:gd fmla="*/ 3789 h 4099" name="TY16"/>
                  <a:gd fmla="*/ 3142 w 6277" name="TX17"/>
                  <a:gd fmla="*/ 2869 h 4099" name="TY17"/>
                  <a:gd fmla="*/ 3470 w 6277" name="TX18"/>
                  <a:gd fmla="*/ 2015 h 4099" name="TY18"/>
                  <a:gd fmla="*/ 4664 w 6277" name="TX19"/>
                  <a:gd fmla="*/ 635 h 4099" name="TY19"/>
                  <a:gd fmla="*/ 6229 w 6277" name="TX20"/>
                  <a:gd fmla="*/ 22 h 4099" name="TY20"/>
                  <a:gd fmla="*/ 6273 w 6277" name="TX21"/>
                  <a:gd fmla="*/ 0 h 4099" name="TY21"/>
                  <a:gd fmla="*/ 81 w 6277" name="TX23"/>
                  <a:gd fmla="*/ 4078 h 4099" name="TY23"/>
                  <a:gd fmla="*/ 0 w 6277" name="TX24"/>
                  <a:gd fmla="*/ 4095 h 4099" name="TY24"/>
                  <a:gd fmla="*/ 81 w 6277" name="TX25"/>
                  <a:gd fmla="*/ 4078 h 4099" name="TY2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</a:cxnLst>
                <a:rect l="l" t="t" r="r" b="b"/>
                <a:pathLst>
                  <a:path w="6277" h="4099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8" name="도형 499"/>
              <p:cNvSpPr>
                <a:spLocks/>
              </p:cNvSpPr>
              <p:nvPr/>
            </p:nvSpPr>
            <p:spPr>
              <a:xfrm rot="0">
                <a:off x="6817360" y="1898650"/>
                <a:ext cx="25400" cy="19050"/>
              </a:xfrm>
              <a:custGeom>
                <a:gdLst>
                  <a:gd fmla="*/ 1063 w 1066" name="TX0"/>
                  <a:gd fmla="*/ 0 h 803" name="TY0"/>
                  <a:gd fmla="*/ 964 w 1066" name="TX1"/>
                  <a:gd fmla="*/ 22 h 803" name="TY1"/>
                  <a:gd fmla="*/ 876 w 1066" name="TX2"/>
                  <a:gd fmla="*/ 44 h 803" name="TY2"/>
                  <a:gd fmla="*/ 788 w 1066" name="TX3"/>
                  <a:gd fmla="*/ 77 h 803" name="TY3"/>
                  <a:gd fmla="*/ 471 w 1066" name="TX4"/>
                  <a:gd fmla="*/ 252 h 803" name="TY4"/>
                  <a:gd fmla="*/ 197 w 1066" name="TX5"/>
                  <a:gd fmla="*/ 504 h 803" name="TY5"/>
                  <a:gd fmla="*/ 143 w 1066" name="TX6"/>
                  <a:gd fmla="*/ 570 h 803" name="TY6"/>
                  <a:gd fmla="*/ 88 w 1066" name="TX7"/>
                  <a:gd fmla="*/ 646 h 803" name="TY7"/>
                  <a:gd fmla="*/ 55 w 1066" name="TX8"/>
                  <a:gd fmla="*/ 704 h 803" name="TY8"/>
                  <a:gd fmla="*/ 55 w 1066" name="TX9"/>
                  <a:gd fmla="*/ 704 h 803" name="TY9"/>
                  <a:gd fmla="*/ 209 w 1066" name="TX10"/>
                  <a:gd fmla="*/ 504 h 803" name="TY10"/>
                  <a:gd fmla="*/ 482 w 1066" name="TX11"/>
                  <a:gd fmla="*/ 263 h 803" name="TY11"/>
                  <a:gd fmla="*/ 800 w 1066" name="TX12"/>
                  <a:gd fmla="*/ 88 h 803" name="TY12"/>
                  <a:gd fmla="*/ 887 w 1066" name="TX13"/>
                  <a:gd fmla="*/ 55 h 803" name="TY13"/>
                  <a:gd fmla="*/ 975 w 1066" name="TX14"/>
                  <a:gd fmla="*/ 22 h 803" name="TY14"/>
                  <a:gd fmla="*/ 1063 w 1066" name="TX15"/>
                  <a:gd fmla="*/ 0 h 803" name="TY15"/>
                  <a:gd fmla="*/ 55 w 1066" name="TX17"/>
                  <a:gd fmla="*/ 704 h 803" name="TY17"/>
                  <a:gd fmla="*/ 55 w 1066" name="TX18"/>
                  <a:gd fmla="*/ 704 h 803" name="TY18"/>
                  <a:gd fmla="*/ 0 w 1066" name="TX19"/>
                  <a:gd fmla="*/ 799 h 803" name="TY19"/>
                  <a:gd fmla="*/ 44 w 1066" name="TX20"/>
                  <a:gd fmla="*/ 723 h 803" name="TY20"/>
                  <a:gd fmla="*/ 55 w 1066" name="TX21"/>
                  <a:gd fmla="*/ 704 h 803" name="TY21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</a:cxnLst>
                <a:rect l="l" t="t" r="r" b="b"/>
                <a:pathLst>
                  <a:path w="1066" h="803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9" name="도형 500"/>
              <p:cNvSpPr>
                <a:spLocks/>
              </p:cNvSpPr>
              <p:nvPr/>
            </p:nvSpPr>
            <p:spPr>
              <a:xfrm rot="0">
                <a:off x="6824980" y="1907540"/>
                <a:ext cx="26670" cy="16510"/>
              </a:xfrm>
              <a:custGeom>
                <a:gdLst>
                  <a:gd fmla="*/ 1116 w 1120" name="TX0"/>
                  <a:gd fmla="*/ 0 h 703" name="TY0"/>
                  <a:gd fmla="*/ 1029 w 1120" name="TX1"/>
                  <a:gd fmla="*/ 12 h 703" name="TY1"/>
                  <a:gd fmla="*/ 952 w 1120" name="TX2"/>
                  <a:gd fmla="*/ 33 h 703" name="TY2"/>
                  <a:gd fmla="*/ 875 w 1120" name="TX3"/>
                  <a:gd fmla="*/ 55 h 703" name="TY3"/>
                  <a:gd fmla="*/ 788 w 1120" name="TX4"/>
                  <a:gd fmla="*/ 88 h 703" name="TY4"/>
                  <a:gd fmla="*/ 493 w 1120" name="TX5"/>
                  <a:gd fmla="*/ 241 h 703" name="TY5"/>
                  <a:gd fmla="*/ 218 w 1120" name="TX6"/>
                  <a:gd fmla="*/ 450 h 703" name="TY6"/>
                  <a:gd fmla="*/ 1 w 1120" name="TX7"/>
                  <a:gd fmla="*/ 699 h 703" name="TY7"/>
                  <a:gd fmla="*/ 1 w 1120" name="TX8"/>
                  <a:gd fmla="*/ 699 h 703" name="TY8"/>
                  <a:gd fmla="*/ 230 w 1120" name="TX9"/>
                  <a:gd fmla="*/ 460 h 703" name="TY9"/>
                  <a:gd fmla="*/ 493 w 1120" name="TX10"/>
                  <a:gd fmla="*/ 252 h 703" name="TY10"/>
                  <a:gd fmla="*/ 799 w 1120" name="TX11"/>
                  <a:gd fmla="*/ 99 h 703" name="TY11"/>
                  <a:gd fmla="*/ 875 w 1120" name="TX12"/>
                  <a:gd fmla="*/ 66 h 703" name="TY12"/>
                  <a:gd fmla="*/ 952 w 1120" name="TX13"/>
                  <a:gd fmla="*/ 44 h 703" name="TY13"/>
                  <a:gd fmla="*/ 1040 w 1120" name="TX14"/>
                  <a:gd fmla="*/ 12 h 703" name="TY14"/>
                  <a:gd fmla="*/ 1116 w 1120" name="TX15"/>
                  <a:gd fmla="*/ 0 h 703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120" h="703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0" name="도형 501"/>
              <p:cNvSpPr>
                <a:spLocks/>
              </p:cNvSpPr>
              <p:nvPr/>
            </p:nvSpPr>
            <p:spPr>
              <a:xfrm rot="0">
                <a:off x="6701155" y="1875790"/>
                <a:ext cx="15240" cy="27940"/>
              </a:xfrm>
              <a:custGeom>
                <a:gdLst>
                  <a:gd fmla="*/ 0 w 605" name="TX0"/>
                  <a:gd fmla="*/ 1 h 1220" name="TY0"/>
                  <a:gd fmla="*/ 219 w 605" name="TX1"/>
                  <a:gd fmla="*/ 385 h 1220" name="TY1"/>
                  <a:gd fmla="*/ 416 w 605" name="TX2"/>
                  <a:gd fmla="*/ 779 h 1220" name="TY2"/>
                  <a:gd fmla="*/ 580 w 605" name="TX3"/>
                  <a:gd fmla="*/ 1183 h 1220" name="TY3"/>
                  <a:gd fmla="*/ 602 w 605" name="TX4"/>
                  <a:gd fmla="*/ 1217 h 1220" name="TY4"/>
                  <a:gd fmla="*/ 580 w 605" name="TX5"/>
                  <a:gd fmla="*/ 1151 h 1220" name="TY5"/>
                  <a:gd fmla="*/ 558 w 605" name="TX6"/>
                  <a:gd fmla="*/ 1096 h 1220" name="TY6"/>
                  <a:gd fmla="*/ 427 w 605" name="TX7"/>
                  <a:gd fmla="*/ 767 h 1220" name="TY7"/>
                  <a:gd fmla="*/ 230 w 605" name="TX8"/>
                  <a:gd fmla="*/ 385 h 1220" name="TY8"/>
                  <a:gd fmla="*/ 0 w 605" name="TX9"/>
                  <a:gd fmla="*/ 1 h 1220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605" h="1220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1" name="도형 502"/>
              <p:cNvSpPr>
                <a:spLocks/>
              </p:cNvSpPr>
              <p:nvPr/>
            </p:nvSpPr>
            <p:spPr>
              <a:xfrm rot="0">
                <a:off x="6713855" y="1899285"/>
                <a:ext cx="5080" cy="12700"/>
              </a:xfrm>
              <a:custGeom>
                <a:gdLst>
                  <a:gd fmla="*/ 0 w 168" name="TX0"/>
                  <a:gd fmla="*/ 1 h 486" name="TY0"/>
                  <a:gd fmla="*/ 13 w 168" name="TX1"/>
                  <a:gd fmla="*/ 31 h 486" name="TY1"/>
                  <a:gd fmla="*/ 13 w 168" name="TX2"/>
                  <a:gd fmla="*/ 31 h 486" name="TY2"/>
                  <a:gd fmla="*/ 0 w 168" name="TX3"/>
                  <a:gd fmla="*/ 1 h 486" name="TY3"/>
                  <a:gd fmla="*/ 13 w 168" name="TX5"/>
                  <a:gd fmla="*/ 31 h 486" name="TY5"/>
                  <a:gd fmla="*/ 13 w 168" name="TX6"/>
                  <a:gd fmla="*/ 31 h 486" name="TY6"/>
                  <a:gd fmla="*/ 22 w 168" name="TX7"/>
                  <a:gd fmla="*/ 56 h 486" name="TY7"/>
                  <a:gd fmla="*/ 44 w 168" name="TX8"/>
                  <a:gd fmla="*/ 122 h 486" name="TY8"/>
                  <a:gd fmla="*/ 66 w 168" name="TX9"/>
                  <a:gd fmla="*/ 187 h 486" name="TY9"/>
                  <a:gd fmla="*/ 99 w 168" name="TX10"/>
                  <a:gd fmla="*/ 297 h 486" name="TY10"/>
                  <a:gd fmla="*/ 132 w 168" name="TX11"/>
                  <a:gd fmla="*/ 395 h 486" name="TY11"/>
                  <a:gd fmla="*/ 165 w 168" name="TX12"/>
                  <a:gd fmla="*/ 483 h 486" name="TY12"/>
                  <a:gd fmla="*/ 143 w 168" name="TX13"/>
                  <a:gd fmla="*/ 395 h 486" name="TY13"/>
                  <a:gd fmla="*/ 110 w 168" name="TX14"/>
                  <a:gd fmla="*/ 297 h 486" name="TY14"/>
                  <a:gd fmla="*/ 77 w 168" name="TX15"/>
                  <a:gd fmla="*/ 187 h 486" name="TY15"/>
                  <a:gd fmla="*/ 33 w 168" name="TX16"/>
                  <a:gd fmla="*/ 88 h 486" name="TY16"/>
                  <a:gd fmla="*/ 13 w 168" name="TX17"/>
                  <a:gd fmla="*/ 31 h 486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68" h="486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2" name="도형 503"/>
              <p:cNvSpPr>
                <a:spLocks/>
              </p:cNvSpPr>
              <p:nvPr/>
            </p:nvSpPr>
            <p:spPr>
              <a:xfrm rot="0">
                <a:off x="6717665" y="1878965"/>
                <a:ext cx="8890" cy="22860"/>
              </a:xfrm>
              <a:custGeom>
                <a:gdLst>
                  <a:gd fmla="*/ 1 w 333" name="TX0"/>
                  <a:gd fmla="*/ 0 h 945" name="TY0"/>
                  <a:gd fmla="*/ 1 w 333" name="TX1"/>
                  <a:gd fmla="*/ 0 h 945" name="TY1"/>
                  <a:gd fmla="*/ 33 w 333" name="TX2"/>
                  <a:gd fmla="*/ 110 h 945" name="TY2"/>
                  <a:gd fmla="*/ 165 w 333" name="TX3"/>
                  <a:gd fmla="*/ 460 h 945" name="TY3"/>
                  <a:gd fmla="*/ 318 w 333" name="TX4"/>
                  <a:gd fmla="*/ 942 h 945" name="TY4"/>
                  <a:gd fmla="*/ 329 w 333" name="TX5"/>
                  <a:gd fmla="*/ 942 h 945" name="TY5"/>
                  <a:gd fmla="*/ 186 w 333" name="TX6"/>
                  <a:gd fmla="*/ 449 h 945" name="TY6"/>
                  <a:gd fmla="*/ 1 w 333" name="TX7"/>
                  <a:gd fmla="*/ 0 h 945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333" h="945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3" name="도형 504"/>
              <p:cNvSpPr>
                <a:spLocks/>
              </p:cNvSpPr>
              <p:nvPr/>
            </p:nvSpPr>
            <p:spPr>
              <a:xfrm rot="0">
                <a:off x="6724015" y="1863090"/>
                <a:ext cx="11430" cy="29210"/>
              </a:xfrm>
              <a:custGeom>
                <a:gdLst>
                  <a:gd fmla="*/ 1 w 442" name="TX0"/>
                  <a:gd fmla="*/ 0 h 1241" name="TY0"/>
                  <a:gd fmla="*/ 1 w 442" name="TX1"/>
                  <a:gd fmla="*/ 0 h 1241" name="TY1"/>
                  <a:gd fmla="*/ 219 w 442" name="TX2"/>
                  <a:gd fmla="*/ 503 h 1241" name="TY2"/>
                  <a:gd fmla="*/ 383 w 442" name="TX3"/>
                  <a:gd fmla="*/ 1018 h 1241" name="TY3"/>
                  <a:gd fmla="*/ 438 w 442" name="TX4"/>
                  <a:gd fmla="*/ 1237 h 1241" name="TY4"/>
                  <a:gd fmla="*/ 427 w 442" name="TX5"/>
                  <a:gd fmla="*/ 1128 h 1241" name="TY5"/>
                  <a:gd fmla="*/ 405 w 442" name="TX6"/>
                  <a:gd fmla="*/ 1018 h 1241" name="TY6"/>
                  <a:gd fmla="*/ 230 w 442" name="TX7"/>
                  <a:gd fmla="*/ 493 h 1241" name="TY7"/>
                  <a:gd fmla="*/ 1 w 442" name="TX8"/>
                  <a:gd fmla="*/ 0 h 1241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442" h="1241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4" name="도형 505"/>
              <p:cNvSpPr>
                <a:spLocks/>
              </p:cNvSpPr>
              <p:nvPr/>
            </p:nvSpPr>
            <p:spPr>
              <a:xfrm rot="0">
                <a:off x="6734175" y="1892300"/>
                <a:ext cx="2540" cy="15240"/>
              </a:xfrm>
              <a:custGeom>
                <a:gdLst>
                  <a:gd fmla="*/ 0 w 69" name="TX0"/>
                  <a:gd fmla="*/ 1 h 617" name="TY0"/>
                  <a:gd fmla="*/ 33 w 69" name="TX1"/>
                  <a:gd fmla="*/ 208 h 617" name="TY1"/>
                  <a:gd fmla="*/ 44 w 69" name="TX2"/>
                  <a:gd fmla="*/ 340 h 617" name="TY2"/>
                  <a:gd fmla="*/ 55 w 69" name="TX3"/>
                  <a:gd fmla="*/ 471 h 617" name="TY3"/>
                  <a:gd fmla="*/ 66 w 69" name="TX4"/>
                  <a:gd fmla="*/ 614 h 617" name="TY4"/>
                  <a:gd fmla="*/ 66 w 69" name="TX5"/>
                  <a:gd fmla="*/ 471 h 617" name="TY5"/>
                  <a:gd fmla="*/ 55 w 69" name="TX6"/>
                  <a:gd fmla="*/ 340 h 617" name="TY6"/>
                  <a:gd fmla="*/ 44 w 69" name="TX7"/>
                  <a:gd fmla="*/ 208 h 617" name="TY7"/>
                  <a:gd fmla="*/ 11 w 69" name="TX8"/>
                  <a:gd fmla="*/ 1 h 617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69" h="617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5" name="도형 506"/>
              <p:cNvSpPr>
                <a:spLocks/>
              </p:cNvSpPr>
              <p:nvPr/>
            </p:nvSpPr>
            <p:spPr>
              <a:xfrm rot="0">
                <a:off x="6733540" y="1887855"/>
                <a:ext cx="2540" cy="6350"/>
              </a:xfrm>
              <a:custGeom>
                <a:gdLst>
                  <a:gd fmla="*/ 1 w 48" name="TX0"/>
                  <a:gd fmla="*/ 1 h 223" name="TY0"/>
                  <a:gd fmla="*/ 1 w 48" name="TX1"/>
                  <a:gd fmla="*/ 1 h 223" name="TY1"/>
                  <a:gd fmla="*/ 12 w 48" name="TX2"/>
                  <a:gd fmla="*/ 110 h 223" name="TY2"/>
                  <a:gd fmla="*/ 34 w 48" name="TX3"/>
                  <a:gd fmla="*/ 220 h 223" name="TY3"/>
                  <a:gd fmla="*/ 45 w 48" name="TX4"/>
                  <a:gd fmla="*/ 220 h 223" name="TY4"/>
                  <a:gd fmla="*/ 1 w 48" name="TX5"/>
                  <a:gd fmla="*/ 1 h 223" name="TY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</a:cxnLst>
                <a:rect l="l" t="t" r="r" b="b"/>
                <a:pathLst>
                  <a:path w="48" h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6" name="도형 507"/>
              <p:cNvSpPr>
                <a:spLocks/>
              </p:cNvSpPr>
              <p:nvPr/>
            </p:nvSpPr>
            <p:spPr>
              <a:xfrm rot="0">
                <a:off x="6698615" y="1908175"/>
                <a:ext cx="5080" cy="15240"/>
              </a:xfrm>
              <a:custGeom>
                <a:gdLst>
                  <a:gd fmla="*/ 154 w 157" name="TX0"/>
                  <a:gd fmla="*/ 1 h 596" name="TY0"/>
                  <a:gd fmla="*/ 121 w 157" name="TX1"/>
                  <a:gd fmla="*/ 34 h 596" name="TY1"/>
                  <a:gd fmla="*/ 99 w 157" name="TX2"/>
                  <a:gd fmla="*/ 66 h 596" name="TY2"/>
                  <a:gd fmla="*/ 88 w 157" name="TX3"/>
                  <a:gd fmla="*/ 100 h 596" name="TY3"/>
                  <a:gd fmla="*/ 110 w 157" name="TX4"/>
                  <a:gd fmla="*/ 66 h 596" name="TY4"/>
                  <a:gd fmla="*/ 132 w 157" name="TX5"/>
                  <a:gd fmla="*/ 34 h 596" name="TY5"/>
                  <a:gd fmla="*/ 154 w 157" name="TX6"/>
                  <a:gd fmla="*/ 1 h 596" name="TY6"/>
                  <a:gd fmla="*/ 88 w 157" name="TX8"/>
                  <a:gd fmla="*/ 100 h 596" name="TY8"/>
                  <a:gd fmla="*/ 66 w 157" name="TX9"/>
                  <a:gd fmla="*/ 132 h 596" name="TY9"/>
                  <a:gd fmla="*/ 12 w 157" name="TX10"/>
                  <a:gd fmla="*/ 285 h 596" name="TY10"/>
                  <a:gd fmla="*/ 0 w 157" name="TX11"/>
                  <a:gd fmla="*/ 439 h 596" name="TY11"/>
                  <a:gd fmla="*/ 34 w 157" name="TX12"/>
                  <a:gd fmla="*/ 592 h 596" name="TY12"/>
                  <a:gd fmla="*/ 12 w 157" name="TX13"/>
                  <a:gd fmla="*/ 439 h 596" name="TY13"/>
                  <a:gd fmla="*/ 34 w 157" name="TX14"/>
                  <a:gd fmla="*/ 285 h 596" name="TY14"/>
                  <a:gd fmla="*/ 77 w 157" name="TX15"/>
                  <a:gd fmla="*/ 132 h 596" name="TY15"/>
                  <a:gd fmla="*/ 88 w 157" name="TX16"/>
                  <a:gd fmla="*/ 100 h 596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7" h="596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7" name="도형 508"/>
              <p:cNvSpPr>
                <a:spLocks/>
              </p:cNvSpPr>
              <p:nvPr/>
            </p:nvSpPr>
            <p:spPr>
              <a:xfrm rot="0">
                <a:off x="6688455" y="1901190"/>
                <a:ext cx="6350" cy="20320"/>
              </a:xfrm>
              <a:custGeom>
                <a:gdLst>
                  <a:gd fmla="*/ 198 w 201" name="TX0"/>
                  <a:gd fmla="*/ 1 h 847" name="TY0"/>
                  <a:gd fmla="*/ 165 w 201" name="TX1"/>
                  <a:gd fmla="*/ 45 h 847" name="TY1"/>
                  <a:gd fmla="*/ 143 w 201" name="TX2"/>
                  <a:gd fmla="*/ 99 h 847" name="TY2"/>
                  <a:gd fmla="*/ 165 w 201" name="TX3"/>
                  <a:gd fmla="*/ 55 h 847" name="TY3"/>
                  <a:gd fmla="*/ 198 w 201" name="TX4"/>
                  <a:gd fmla="*/ 1 h 847" name="TY4"/>
                  <a:gd fmla="*/ 143 w 201" name="TX6"/>
                  <a:gd fmla="*/ 99 h 847" name="TY6"/>
                  <a:gd fmla="*/ 121 w 201" name="TX7"/>
                  <a:gd fmla="*/ 143 h 847" name="TY7"/>
                  <a:gd fmla="*/ 99 w 201" name="TX8"/>
                  <a:gd fmla="*/ 198 h 847" name="TY8"/>
                  <a:gd fmla="*/ 34 w 201" name="TX9"/>
                  <a:gd fmla="*/ 406 h 847" name="TY9"/>
                  <a:gd fmla="*/ 12 w 201" name="TX10"/>
                  <a:gd fmla="*/ 625 h 847" name="TY10"/>
                  <a:gd fmla="*/ 22 w 201" name="TX11"/>
                  <a:gd fmla="*/ 844 h 847" name="TY11"/>
                  <a:gd fmla="*/ 22 w 201" name="TX12"/>
                  <a:gd fmla="*/ 625 h 847" name="TY12"/>
                  <a:gd fmla="*/ 44 w 201" name="TX13"/>
                  <a:gd fmla="*/ 417 h 847" name="TY13"/>
                  <a:gd fmla="*/ 110 w 201" name="TX14"/>
                  <a:gd fmla="*/ 198 h 847" name="TY14"/>
                  <a:gd fmla="*/ 121 w 201" name="TX15"/>
                  <a:gd fmla="*/ 154 h 847" name="TY15"/>
                  <a:gd fmla="*/ 143 w 201" name="TX16"/>
                  <a:gd fmla="*/ 99 h 847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201" h="847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8" name="도형 509"/>
              <p:cNvSpPr>
                <a:spLocks/>
              </p:cNvSpPr>
              <p:nvPr/>
            </p:nvSpPr>
            <p:spPr>
              <a:xfrm rot="0">
                <a:off x="6843395" y="1863725"/>
                <a:ext cx="27940" cy="17780"/>
              </a:xfrm>
              <a:custGeom>
                <a:gdLst>
                  <a:gd fmla="*/ 1216 w 1220" name="TX0"/>
                  <a:gd fmla="*/ 0 h 738" name="TY0"/>
                  <a:gd fmla="*/ 1052 w 1220" name="TX1"/>
                  <a:gd fmla="*/ 165 h 738" name="TY1"/>
                  <a:gd fmla="*/ 745 w 1220" name="TX2"/>
                  <a:gd fmla="*/ 406 h 738" name="TY2"/>
                  <a:gd fmla="*/ 657 w 1220" name="TX3"/>
                  <a:gd fmla="*/ 460 h 738" name="TY3"/>
                  <a:gd fmla="*/ 570 w 1220" name="TX4"/>
                  <a:gd fmla="*/ 504 h 738" name="TY4"/>
                  <a:gd fmla="*/ 472 w 1220" name="TX5"/>
                  <a:gd fmla="*/ 548 h 738" name="TY5"/>
                  <a:gd fmla="*/ 428 w 1220" name="TX6"/>
                  <a:gd fmla="*/ 570 h 738" name="TY6"/>
                  <a:gd fmla="*/ 384 w 1220" name="TX7"/>
                  <a:gd fmla="*/ 592 h 738" name="TY7"/>
                  <a:gd fmla="*/ 263 w 1220" name="TX8"/>
                  <a:gd fmla="*/ 635 h 738" name="TY8"/>
                  <a:gd fmla="*/ 1 w 1220" name="TX9"/>
                  <a:gd fmla="*/ 734 h 738" name="TY9"/>
                  <a:gd fmla="*/ 384 w 1220" name="TX10"/>
                  <a:gd fmla="*/ 603 h 738" name="TY10"/>
                  <a:gd fmla="*/ 438 w 1220" name="TX11"/>
                  <a:gd fmla="*/ 581 h 738" name="TY11"/>
                  <a:gd fmla="*/ 482 w 1220" name="TX12"/>
                  <a:gd fmla="*/ 559 h 738" name="TY12"/>
                  <a:gd fmla="*/ 570 w 1220" name="TX13"/>
                  <a:gd fmla="*/ 515 h 738" name="TY13"/>
                  <a:gd fmla="*/ 669 w 1220" name="TX14"/>
                  <a:gd fmla="*/ 472 h 738" name="TY14"/>
                  <a:gd fmla="*/ 756 w 1220" name="TX15"/>
                  <a:gd fmla="*/ 416 h 738" name="TY15"/>
                  <a:gd fmla="*/ 1074 w 1220" name="TX16"/>
                  <a:gd fmla="*/ 154 h 738" name="TY16"/>
                  <a:gd fmla="*/ 1216 w 1220" name="TX17"/>
                  <a:gd fmla="*/ 0 h 738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220" h="738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9" name="도형 510"/>
              <p:cNvSpPr>
                <a:spLocks/>
              </p:cNvSpPr>
              <p:nvPr/>
            </p:nvSpPr>
            <p:spPr>
              <a:xfrm rot="0">
                <a:off x="6779895" y="1817370"/>
                <a:ext cx="104140" cy="67310"/>
              </a:xfrm>
              <a:custGeom>
                <a:gdLst>
                  <a:gd fmla="*/ 4551 w 4675" name="TX0"/>
                  <a:gd fmla="*/ 1 h 3026" name="TY0"/>
                  <a:gd fmla="*/ 4639 w 4675" name="TX1"/>
                  <a:gd fmla="*/ 811 h 3026" name="TY1"/>
                  <a:gd fmla="*/ 4442 w 4675" name="TX2"/>
                  <a:gd fmla="*/ 1610 h 3026" name="TY2"/>
                  <a:gd fmla="*/ 4036 w 4675" name="TX3"/>
                  <a:gd fmla="*/ 2212 h 3026" name="TY3"/>
                  <a:gd fmla="*/ 4201 w 4675" name="TX4"/>
                  <a:gd fmla="*/ 2037 h 3026" name="TY4"/>
                  <a:gd fmla="*/ 4442 w 4675" name="TX5"/>
                  <a:gd fmla="*/ 1621 h 3026" name="TY5"/>
                  <a:gd fmla="*/ 4649 w 4675" name="TX6"/>
                  <a:gd fmla="*/ 811 h 3026" name="TY6"/>
                  <a:gd fmla="*/ 4551 w 4675" name="TX7"/>
                  <a:gd fmla="*/ 1 h 3026" name="TY7"/>
                  <a:gd fmla="*/ 1 w 4675" name="TX9"/>
                  <a:gd fmla="*/ 2979 h 3026" name="TY9"/>
                  <a:gd fmla="*/ 817 w 4675" name="TX10"/>
                  <a:gd fmla="*/ 3022 h 3026" name="TY10"/>
                  <a:gd fmla="*/ 1135 w 4675" name="TX11"/>
                  <a:gd fmla="*/ 3022 h 3026" name="TY11"/>
                  <a:gd fmla="*/ 817 w 4675" name="TX12"/>
                  <a:gd fmla="*/ 3012 h 3026" name="TY12"/>
                  <a:gd fmla="*/ 1 w 4675" name="TX13"/>
                  <a:gd fmla="*/ 2979 h 3026" name="TY13"/>
                  <a:gd fmla="*/ 3095 w 4675" name="TX15"/>
                  <a:gd fmla="*/ 2803 h 3026" name="TY15"/>
                  <a:gd fmla="*/ 3095 w 4675" name="TX16"/>
                  <a:gd fmla="*/ 2803 h 3026" name="TY16"/>
                  <a:gd fmla="*/ 2887 w 4675" name="TX17"/>
                  <a:gd fmla="*/ 2869 h 3026" name="TY17"/>
                  <a:gd fmla="*/ 2482 w 4675" name="TX18"/>
                  <a:gd fmla="*/ 2946 h 3026" name="TY18"/>
                  <a:gd fmla="*/ 1649 w 4675" name="TX19"/>
                  <a:gd fmla="*/ 3012 h 3026" name="TY19"/>
                  <a:gd fmla="*/ 1135 w 4675" name="TX20"/>
                  <a:gd fmla="*/ 3022 h 3026" name="TY20"/>
                  <a:gd fmla="*/ 1649 w 4675" name="TX21"/>
                  <a:gd fmla="*/ 3022 h 3026" name="TY21"/>
                  <a:gd fmla="*/ 2482 w 4675" name="TX22"/>
                  <a:gd fmla="*/ 2957 h 3026" name="TY22"/>
                  <a:gd fmla="*/ 2854 w 4675" name="TX23"/>
                  <a:gd fmla="*/ 2891 h 3026" name="TY23"/>
                  <a:gd fmla="*/ 3095 w 4675" name="TX24"/>
                  <a:gd fmla="*/ 2803 h 3026" name="TY2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4675" h="3026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50" name="도형 512"/>
            <p:cNvSpPr>
              <a:spLocks/>
            </p:cNvSpPr>
            <p:nvPr/>
          </p:nvSpPr>
          <p:spPr>
            <a:xfrm rot="0">
              <a:off x="6605905" y="1798320"/>
              <a:ext cx="78740" cy="41910"/>
            </a:xfrm>
            <a:custGeom>
              <a:gdLst>
                <a:gd fmla="*/ 1643 w 3540" name="TX0"/>
                <a:gd fmla="*/ 0 h 1825" name="TY0"/>
                <a:gd fmla="*/ 1347 w 3540" name="TX1"/>
                <a:gd fmla="*/ 33 h 1825" name="TY1"/>
                <a:gd fmla="*/ 855 w 3540" name="TX2"/>
                <a:gd fmla="*/ 296 h 1825" name="TY2"/>
                <a:gd fmla="*/ 242 w 3540" name="TX3"/>
                <a:gd fmla="*/ 799 h 1825" name="TY3"/>
                <a:gd fmla="*/ 11 w 3540" name="TX4"/>
                <a:gd fmla="*/ 1194 h 1825" name="TY4"/>
                <a:gd fmla="*/ 526 w 3540" name="TX5"/>
                <a:gd fmla="*/ 1708 h 1825" name="TY5"/>
                <a:gd fmla="*/ 1303 w 3540" name="TX6"/>
                <a:gd fmla="*/ 1821 h 1825" name="TY6"/>
                <a:gd fmla="*/ 3395 w 3540" name="TX7"/>
                <a:gd fmla="*/ 898 h 1825" name="TY7"/>
                <a:gd fmla="*/ 3515 w 3540" name="TX8"/>
                <a:gd fmla="*/ 635 h 1825" name="TY8"/>
                <a:gd fmla="*/ 3439 w 3540" name="TX9"/>
                <a:gd fmla="*/ 503 h 1825" name="TY9"/>
                <a:gd fmla="*/ 2814 w 3540" name="TX10"/>
                <a:gd fmla="*/ 208 h 1825" name="TY10"/>
                <a:gd fmla="*/ 2059 w 3540" name="TX11"/>
                <a:gd fmla="*/ 44 h 1825" name="TY11"/>
                <a:gd fmla="*/ 1643 w 3540" name="TX12"/>
                <a:gd fmla="*/ 0 h 182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540" h="1825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1" name="도형 513"/>
            <p:cNvSpPr>
              <a:spLocks/>
            </p:cNvSpPr>
            <p:nvPr/>
          </p:nvSpPr>
          <p:spPr>
            <a:xfrm rot="0">
              <a:off x="6610350" y="1810385"/>
              <a:ext cx="63500" cy="29210"/>
            </a:xfrm>
            <a:custGeom>
              <a:gdLst>
                <a:gd fmla="*/ 285 w 2818" name="TX0"/>
                <a:gd fmla="*/ 0 h 1263" name="TY0"/>
                <a:gd fmla="*/ 285 w 2818" name="TX1"/>
                <a:gd fmla="*/ 0 h 1263" name="TY1"/>
                <a:gd fmla="*/ 270 w 2818" name="TX2"/>
                <a:gd fmla="*/ 15 h 1263" name="TY2"/>
                <a:gd fmla="*/ 270 w 2818" name="TX3"/>
                <a:gd fmla="*/ 15 h 1263" name="TY3"/>
                <a:gd fmla="*/ 275 w 2818" name="TX4"/>
                <a:gd fmla="*/ 12 h 1263" name="TY4"/>
                <a:gd fmla="*/ 285 w 2818" name="TX5"/>
                <a:gd fmla="*/ 0 h 1263" name="TY5"/>
                <a:gd fmla="*/ 270 w 2818" name="TX7"/>
                <a:gd fmla="*/ 15 h 1263" name="TY7"/>
                <a:gd fmla="*/ 0 w 2818" name="TX8"/>
                <a:gd fmla="*/ 263 h 1263" name="TY8"/>
                <a:gd fmla="*/ 0 w 2818" name="TX9"/>
                <a:gd fmla="*/ 274 h 1263" name="TY9"/>
                <a:gd fmla="*/ 12 w 2818" name="TX10"/>
                <a:gd fmla="*/ 252 h 1263" name="TY10"/>
                <a:gd fmla="*/ 270 w 2818" name="TX11"/>
                <a:gd fmla="*/ 15 h 1263" name="TY11"/>
                <a:gd fmla="*/ 2815 w 2818" name="TX13"/>
                <a:gd fmla="*/ 679 h 1263" name="TY13"/>
                <a:gd fmla="*/ 1511 w 2818" name="TX14"/>
                <a:gd fmla="*/ 1238 h 1263" name="TY14"/>
                <a:gd fmla="*/ 1479 w 2818" name="TX15"/>
                <a:gd fmla="*/ 1248 h 1263" name="TY15"/>
                <a:gd fmla="*/ 1533 w 2818" name="TX16"/>
                <a:gd fmla="*/ 1260 h 1263" name="TY16"/>
                <a:gd fmla="*/ 2815 w 2818" name="TX17"/>
                <a:gd fmla="*/ 679 h 126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818" h="1263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2" name="도형 514"/>
            <p:cNvSpPr>
              <a:spLocks/>
            </p:cNvSpPr>
            <p:nvPr/>
          </p:nvSpPr>
          <p:spPr>
            <a:xfrm rot="0">
              <a:off x="6607175" y="1808480"/>
              <a:ext cx="73660" cy="30480"/>
            </a:xfrm>
            <a:custGeom>
              <a:gdLst>
                <a:gd fmla="*/ 1150 w 3288" name="TX0"/>
                <a:gd fmla="*/ 1 h 1329" name="TY0"/>
                <a:gd fmla="*/ 701 w 3288" name="TX1"/>
                <a:gd fmla="*/ 34 h 1329" name="TY1"/>
                <a:gd fmla="*/ 416 w 3288" name="TX2"/>
                <a:gd fmla="*/ 88 h 1329" name="TY2"/>
                <a:gd fmla="*/ 143 w 3288" name="TX3"/>
                <a:gd fmla="*/ 340 h 1329" name="TY3"/>
                <a:gd fmla="*/ 131 w 3288" name="TX4"/>
                <a:gd fmla="*/ 362 h 1329" name="TY4"/>
                <a:gd fmla="*/ 55 w 3288" name="TX5"/>
                <a:gd fmla="*/ 450 h 1329" name="TY5"/>
                <a:gd fmla="*/ 55 w 3288" name="TX6"/>
                <a:gd fmla="*/ 636 h 1329" name="TY6"/>
                <a:gd fmla="*/ 109 w 3288" name="TX7"/>
                <a:gd fmla="*/ 657 h 1329" name="TY7"/>
                <a:gd fmla="*/ 230 w 3288" name="TX8"/>
                <a:gd fmla="*/ 614 h 1329" name="TY8"/>
                <a:gd fmla="*/ 1216 w 3288" name="TX9"/>
                <a:gd fmla="*/ 285 h 1329" name="TY9"/>
                <a:gd fmla="*/ 1216 w 3288" name="TX10"/>
                <a:gd fmla="*/ 285 h 1329" name="TY10"/>
                <a:gd fmla="*/ 701 w 3288" name="TX11"/>
                <a:gd fmla="*/ 932 h 1329" name="TY11"/>
                <a:gd fmla="*/ 920 w 3288" name="TX12"/>
                <a:gd fmla="*/ 636 h 1329" name="TY12"/>
                <a:gd fmla="*/ 1238 w 3288" name="TX13"/>
                <a:gd fmla="*/ 319 h 1329" name="TY13"/>
                <a:gd fmla="*/ 1620 w 3288" name="TX14"/>
                <a:gd fmla="*/ 56 h 1329" name="TY14"/>
                <a:gd fmla="*/ 1654 w 3288" name="TX15"/>
                <a:gd fmla="*/ 44 h 1329" name="TY15"/>
                <a:gd fmla="*/ 1150 w 3288" name="TX16"/>
                <a:gd fmla="*/ 1 h 1329" name="TY16"/>
                <a:gd fmla="*/ 1664 w 3288" name="TX18"/>
                <a:gd fmla="*/ 44 h 1329" name="TY18"/>
                <a:gd fmla="*/ 1620 w 3288" name="TX19"/>
                <a:gd fmla="*/ 66 h 1329" name="TY19"/>
                <a:gd fmla="*/ 1248 w 3288" name="TX20"/>
                <a:gd fmla="*/ 329 h 1329" name="TY20"/>
                <a:gd fmla="*/ 931 w 3288" name="TX21"/>
                <a:gd fmla="*/ 647 h 1329" name="TY21"/>
                <a:gd fmla="*/ 701 w 3288" name="TX22"/>
                <a:gd fmla="*/ 942 h 1329" name="TY22"/>
                <a:gd fmla="*/ 701 w 3288" name="TX23"/>
                <a:gd fmla="*/ 964 h 1329" name="TY23"/>
                <a:gd fmla="*/ 723 w 3288" name="TX24"/>
                <a:gd fmla="*/ 1117 h 1329" name="TY24"/>
                <a:gd fmla="*/ 788 w 3288" name="TX25"/>
                <a:gd fmla="*/ 1139 h 1329" name="TY25"/>
                <a:gd fmla="*/ 942 w 3288" name="TX26"/>
                <a:gd fmla="*/ 1074 h 1329" name="TY26"/>
                <a:gd fmla="*/ 2070 w 3288" name="TX27"/>
                <a:gd fmla="*/ 494 h 1329" name="TY27"/>
                <a:gd fmla="*/ 2190 w 3288" name="TX28"/>
                <a:gd fmla="*/ 482 h 1329" name="TY28"/>
                <a:gd fmla="*/ 2398 w 3288" name="TX29"/>
                <a:gd fmla="*/ 526 h 1329" name="TY29"/>
                <a:gd fmla="*/ 2496 w 3288" name="TX30"/>
                <a:gd fmla="*/ 811 h 1329" name="TY30"/>
                <a:gd fmla="*/ 2387 w 3288" name="TX31"/>
                <a:gd fmla="*/ 920 h 1329" name="TY31"/>
                <a:gd fmla="*/ 1642 w 3288" name="TX32"/>
                <a:gd fmla="*/ 1326 h 1329" name="TY32"/>
                <a:gd fmla="*/ 2946 w 3288" name="TX33"/>
                <a:gd fmla="*/ 767 h 1329" name="TY33"/>
                <a:gd fmla="*/ 3285 w 3288" name="TX34"/>
                <a:gd fmla="*/ 450 h 1329" name="TY34"/>
                <a:gd fmla="*/ 2693 w 3288" name="TX35"/>
                <a:gd fmla="*/ 275 h 1329" name="TY35"/>
                <a:gd fmla="*/ 1664 w 3288" name="TX36"/>
                <a:gd fmla="*/ 44 h 1329" name="TY3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</a:cxnLst>
              <a:rect l="l" t="t" r="r" b="b"/>
              <a:pathLst>
                <a:path w="3288" h="1329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3" name="도형 515"/>
            <p:cNvSpPr>
              <a:spLocks/>
            </p:cNvSpPr>
            <p:nvPr/>
          </p:nvSpPr>
          <p:spPr>
            <a:xfrm rot="0">
              <a:off x="6621780" y="1828800"/>
              <a:ext cx="2540" cy="3810"/>
            </a:xfrm>
            <a:custGeom>
              <a:gdLst>
                <a:gd fmla="*/ 44 w 47" name="TX0"/>
                <a:gd fmla="*/ 1 h 91" name="TY0"/>
                <a:gd fmla="*/ 0 w 47" name="TX1"/>
                <a:gd fmla="*/ 87 h 91" name="TY1"/>
                <a:gd fmla="*/ 0 w 47" name="TX2"/>
                <a:gd fmla="*/ 87 h 91" name="TY2"/>
                <a:gd fmla="*/ 44 w 47" name="TX3"/>
                <a:gd fmla="*/ 11 h 91" name="TY3"/>
                <a:gd fmla="*/ 44 w 47" name="TX4"/>
                <a:gd fmla="*/ 1 h 9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7" h="91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4" name="도형 516"/>
            <p:cNvSpPr>
              <a:spLocks/>
            </p:cNvSpPr>
            <p:nvPr/>
          </p:nvSpPr>
          <p:spPr>
            <a:xfrm rot="0">
              <a:off x="6534150" y="1582420"/>
              <a:ext cx="257810" cy="246380"/>
            </a:xfrm>
            <a:custGeom>
              <a:gdLst>
                <a:gd fmla="*/ 10149 w 11631" name="TX0"/>
                <a:gd fmla="*/ 613 h 11118" name="TY0"/>
                <a:gd fmla="*/ 10120 w 11631" name="TX1"/>
                <a:gd fmla="*/ 621 h 11118" name="TY1"/>
                <a:gd fmla="*/ 10120 w 11631" name="TX2"/>
                <a:gd fmla="*/ 621 h 11118" name="TY2"/>
                <a:gd fmla="*/ 10149 w 11631" name="TX3"/>
                <a:gd fmla="*/ 613 h 11118" name="TY3"/>
                <a:gd fmla="*/ 536 w 11631" name="TX5"/>
                <a:gd fmla="*/ 4965 h 11118" name="TY5"/>
                <a:gd fmla="*/ 536 w 11631" name="TX6"/>
                <a:gd fmla="*/ 4965 h 11118" name="TY6"/>
                <a:gd fmla="*/ 536 w 11631" name="TX7"/>
                <a:gd fmla="*/ 4971 h 11118" name="TY7"/>
                <a:gd fmla="*/ 536 w 11631" name="TX8"/>
                <a:gd fmla="*/ 4965 h 11118" name="TY8"/>
                <a:gd fmla="*/ 8791 w 11631" name="TX10"/>
                <a:gd fmla="*/ 0 h 11118" name="TY10"/>
                <a:gd fmla="*/ 8791 w 11631" name="TX11"/>
                <a:gd fmla="*/ 0 h 11118" name="TY11"/>
                <a:gd fmla="*/ 7774 w 11631" name="TX12"/>
                <a:gd fmla="*/ 339 h 11118" name="TY12"/>
                <a:gd fmla="*/ 6187 w 11631" name="TX13"/>
                <a:gd fmla="*/ 695 h 11118" name="TY13"/>
                <a:gd fmla="*/ 5912 w 11631" name="TX14"/>
                <a:gd fmla="*/ 679 h 11118" name="TY14"/>
                <a:gd fmla="*/ 4861 w 11631" name="TX15"/>
                <a:gd fmla="*/ 405 h 11118" name="TY15"/>
                <a:gd fmla="*/ 4018 w 11631" name="TX16"/>
                <a:gd fmla="*/ 66 h 11118" name="TY16"/>
                <a:gd fmla="*/ 4018 w 11631" name="TX17"/>
                <a:gd fmla="*/ 66 h 11118" name="TY17"/>
                <a:gd fmla="*/ 4653 w 11631" name="TX18"/>
                <a:gd fmla="*/ 613 h 11118" name="TY18"/>
                <a:gd fmla="*/ 3563 w 11631" name="TX19"/>
                <a:gd fmla="*/ 394 h 11118" name="TY19"/>
                <a:gd fmla="*/ 2660 w 11631" name="TX20"/>
                <a:gd fmla="*/ 548 h 11118" name="TY20"/>
                <a:gd fmla="*/ 3569 w 11631" name="TX21"/>
                <a:gd fmla="*/ 745 h 11118" name="TY21"/>
                <a:gd fmla="*/ 1259 w 11631" name="TX22"/>
                <a:gd fmla="*/ 1752 h 11118" name="TY22"/>
                <a:gd fmla="*/ 2160 w 11631" name="TX23"/>
                <a:gd fmla="*/ 1483 h 11118" name="TY23"/>
                <a:gd fmla="*/ 2299 w 11631" name="TX24"/>
                <a:gd fmla="*/ 1489 h 11118" name="TY24"/>
                <a:gd fmla="*/ 558 w 11631" name="TX25"/>
                <a:gd fmla="*/ 2901 h 11118" name="TY25"/>
                <a:gd fmla="*/ 1183 w 11631" name="TX26"/>
                <a:gd fmla="*/ 2584 h 11118" name="TY26"/>
                <a:gd fmla="*/ 1183 w 11631" name="TX27"/>
                <a:gd fmla="*/ 2584 h 11118" name="TY27"/>
                <a:gd fmla="*/ 492 w 11631" name="TX28"/>
                <a:gd fmla="*/ 3667 h 11118" name="TY28"/>
                <a:gd fmla="*/ 536 w 11631" name="TX29"/>
                <a:gd fmla="*/ 4965 h 11118" name="TY29"/>
                <a:gd fmla="*/ 536 w 11631" name="TX30"/>
                <a:gd fmla="*/ 4965 h 11118" name="TY30"/>
                <a:gd fmla="*/ 1161 w 11631" name="TX31"/>
                <a:gd fmla="*/ 3295 h 11118" name="TY31"/>
                <a:gd fmla="*/ 1161 w 11631" name="TX32"/>
                <a:gd fmla="*/ 3295 h 11118" name="TY32"/>
                <a:gd fmla="*/ 1007 w 11631" name="TX33"/>
                <a:gd fmla="*/ 5507 h 11118" name="TY33"/>
                <a:gd fmla="*/ 470 w 11631" name="TX34"/>
                <a:gd fmla="*/ 7368 h 11118" name="TY34"/>
                <a:gd fmla="*/ 175 w 11631" name="TX35"/>
                <a:gd fmla="*/ 9339 h 11118" name="TY35"/>
                <a:gd fmla="*/ 1894 w 11631" name="TX36"/>
                <a:gd fmla="*/ 10740 h 11118" name="TY36"/>
                <a:gd fmla="*/ 2010 w 11631" name="TX37"/>
                <a:gd fmla="*/ 10744 h 11118" name="TY37"/>
                <a:gd fmla="*/ 4073 w 11631" name="TX38"/>
                <a:gd fmla="*/ 10280 h 11118" name="TY38"/>
                <a:gd fmla="*/ 4554 w 11631" name="TX39"/>
                <a:gd fmla="*/ 10242 h 11118" name="TY39"/>
                <a:gd fmla="*/ 6066 w 11631" name="TX40"/>
                <a:gd fmla="*/ 10511 h 11118" name="TY40"/>
                <a:gd fmla="*/ 8015 w 11631" name="TX41"/>
                <a:gd fmla="*/ 11058 h 11118" name="TY41"/>
                <a:gd fmla="*/ 8673 w 11631" name="TX42"/>
                <a:gd fmla="*/ 11114 h 11118" name="TY42"/>
                <a:gd fmla="*/ 9985 w 11631" name="TX43"/>
                <a:gd fmla="*/ 10795 h 11118" name="TY43"/>
                <a:gd fmla="*/ 11190 w 11631" name="TX44"/>
                <a:gd fmla="*/ 7905 h 11118" name="TY44"/>
                <a:gd fmla="*/ 11277 w 11631" name="TX45"/>
                <a:gd fmla="*/ 6076 h 11118" name="TY45"/>
                <a:gd fmla="*/ 11343 w 11631" name="TX46"/>
                <a:gd fmla="*/ 4380 h 11118" name="TY46"/>
                <a:gd fmla="*/ 11343 w 11631" name="TX47"/>
                <a:gd fmla="*/ 4380 h 11118" name="TY47"/>
                <a:gd fmla="*/ 11496 w 11631" name="TX48"/>
                <a:gd fmla="*/ 4577 h 11118" name="TY48"/>
                <a:gd fmla="*/ 11233 w 11631" name="TX49"/>
                <a:gd fmla="*/ 3285 h 11118" name="TY49"/>
                <a:gd fmla="*/ 11233 w 11631" name="TX50"/>
                <a:gd fmla="*/ 3285 h 11118" name="TY50"/>
                <a:gd fmla="*/ 11628 w 11631" name="TX51"/>
                <a:gd fmla="*/ 3427 h 11118" name="TY51"/>
                <a:gd fmla="*/ 11255 w 11631" name="TX52"/>
                <a:gd fmla="*/ 2628 h 11118" name="TY52"/>
                <a:gd fmla="*/ 10915 w 11631" name="TX53"/>
                <a:gd fmla="*/ 2266 h 11118" name="TY53"/>
                <a:gd fmla="*/ 10915 w 11631" name="TX54"/>
                <a:gd fmla="*/ 2266 h 11118" name="TY54"/>
                <a:gd fmla="*/ 11562 w 11631" name="TX55"/>
                <a:gd fmla="*/ 2496 h 11118" name="TY55"/>
                <a:gd fmla="*/ 10144 w 11631" name="TX56"/>
                <a:gd fmla="*/ 1289 h 11118" name="TY56"/>
                <a:gd fmla="*/ 10058 w 11631" name="TX57"/>
                <a:gd fmla="*/ 1298 h 11118" name="TY57"/>
                <a:gd fmla="*/ 10058 w 11631" name="TX58"/>
                <a:gd fmla="*/ 1298 h 11118" name="TY58"/>
                <a:gd fmla="*/ 10548 w 11631" name="TX59"/>
                <a:gd fmla="*/ 1238 h 11118" name="TY59"/>
                <a:gd fmla="*/ 10949 w 11631" name="TX60"/>
                <a:gd fmla="*/ 1281 h 11118" name="TY60"/>
                <a:gd fmla="*/ 9749 w 11631" name="TX61"/>
                <a:gd fmla="*/ 786 h 11118" name="TY61"/>
                <a:gd fmla="*/ 9547 w 11631" name="TX62"/>
                <a:gd fmla="*/ 799 h 11118" name="TY62"/>
                <a:gd fmla="*/ 10120 w 11631" name="TX63"/>
                <a:gd fmla="*/ 621 h 11118" name="TY63"/>
                <a:gd fmla="*/ 10120 w 11631" name="TX64"/>
                <a:gd fmla="*/ 621 h 11118" name="TY64"/>
                <a:gd fmla="*/ 9978 w 11631" name="TX65"/>
                <a:gd fmla="*/ 634 h 11118" name="TY65"/>
                <a:gd fmla="*/ 9569 w 11631" name="TX66"/>
                <a:gd fmla="*/ 591 h 11118" name="TY66"/>
                <a:gd fmla="*/ 9182 w 11631" name="TX67"/>
                <a:gd fmla="*/ 555 h 11118" name="TY67"/>
                <a:gd fmla="*/ 9109 w 11631" name="TX68"/>
                <a:gd fmla="*/ 558 h 11118" name="TY68"/>
                <a:gd fmla="*/ 8190 w 11631" name="TX69"/>
                <a:gd fmla="*/ 766 h 11118" name="TY69"/>
                <a:gd fmla="*/ 8791 w 11631" name="TX70"/>
                <a:gd fmla="*/ 0 h 11118" name="TY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11631" h="11118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5" name="도형 517"/>
            <p:cNvSpPr>
              <a:spLocks/>
            </p:cNvSpPr>
            <p:nvPr/>
          </p:nvSpPr>
          <p:spPr>
            <a:xfrm rot="0">
              <a:off x="6621780" y="1584960"/>
              <a:ext cx="16510" cy="12700"/>
            </a:xfrm>
            <a:custGeom>
              <a:gdLst>
                <a:gd fmla="*/ 0 w 671" name="TX0"/>
                <a:gd fmla="*/ 1 h 530" name="TY0"/>
                <a:gd fmla="*/ 471 w 671" name="TX1"/>
                <a:gd fmla="*/ 449 h 530" name="TY1"/>
                <a:gd fmla="*/ 617 w 671" name="TX2"/>
                <a:gd fmla="*/ 503 h 530" name="TY2"/>
                <a:gd fmla="*/ 617 w 671" name="TX3"/>
                <a:gd fmla="*/ 503 h 530" name="TY3"/>
                <a:gd fmla="*/ 142 w 671" name="TX4"/>
                <a:gd fmla="*/ 99 h 530" name="TY4"/>
                <a:gd fmla="*/ 0 w 671" name="TX5"/>
                <a:gd fmla="*/ 1 h 530" name="TY5"/>
                <a:gd fmla="*/ 617 w 671" name="TX7"/>
                <a:gd fmla="*/ 503 h 530" name="TY7"/>
                <a:gd fmla="*/ 617 w 671" name="TX8"/>
                <a:gd fmla="*/ 503 h 530" name="TY8"/>
                <a:gd fmla="*/ 668 w 671" name="TX9"/>
                <a:gd fmla="*/ 526 h 530" name="TY9"/>
                <a:gd fmla="*/ 617 w 671" name="TX10"/>
                <a:gd fmla="*/ 503 h 53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71" h="530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6" name="도형 518"/>
            <p:cNvSpPr>
              <a:spLocks/>
            </p:cNvSpPr>
            <p:nvPr/>
          </p:nvSpPr>
          <p:spPr>
            <a:xfrm rot="0">
              <a:off x="6591300" y="1594485"/>
              <a:ext cx="22860" cy="6350"/>
            </a:xfrm>
            <a:custGeom>
              <a:gdLst>
                <a:gd fmla="*/ 55 w 946" name="TX0"/>
                <a:gd fmla="*/ 1 h 212" name="TY0"/>
                <a:gd fmla="*/ 1 w 946" name="TX1"/>
                <a:gd fmla="*/ 22 h 212" name="TY1"/>
                <a:gd fmla="*/ 855 w 946" name="TX2"/>
                <a:gd fmla="*/ 208 h 212" name="TY2"/>
                <a:gd fmla="*/ 942 w 946" name="TX3"/>
                <a:gd fmla="*/ 198 h 212" name="TY3"/>
                <a:gd fmla="*/ 55 w 946" name="TX4"/>
                <a:gd fmla="*/ 1 h 2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46" h="212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7" name="도형 519"/>
            <p:cNvSpPr>
              <a:spLocks/>
            </p:cNvSpPr>
            <p:nvPr/>
          </p:nvSpPr>
          <p:spPr>
            <a:xfrm rot="0">
              <a:off x="6537325" y="1764665"/>
              <a:ext cx="2540" cy="2540"/>
            </a:xfrm>
            <a:custGeom>
              <a:gdLst>
                <a:gd fmla="*/ 1 w 16" name="TX0"/>
                <a:gd fmla="*/ 0 h 58" name="TY0"/>
                <a:gd fmla="*/ 1 w 16" name="TX1"/>
                <a:gd fmla="*/ 55 h 58" name="TY1"/>
                <a:gd fmla="*/ 12 w 16" name="TX2"/>
                <a:gd fmla="*/ 0 h 5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6" h="58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8" name="도형 520"/>
            <p:cNvSpPr>
              <a:spLocks/>
            </p:cNvSpPr>
            <p:nvPr/>
          </p:nvSpPr>
          <p:spPr>
            <a:xfrm rot="0">
              <a:off x="6537325" y="1761490"/>
              <a:ext cx="2540" cy="5080"/>
            </a:xfrm>
            <a:custGeom>
              <a:gdLst>
                <a:gd fmla="*/ 34 w 38" name="TX0"/>
                <a:gd fmla="*/ 1 h 125" name="TY0"/>
                <a:gd fmla="*/ 22 w 38" name="TX1"/>
                <a:gd fmla="*/ 52 h 125" name="TY1"/>
                <a:gd fmla="*/ 22 w 38" name="TX2"/>
                <a:gd fmla="*/ 52 h 125" name="TY2"/>
                <a:gd fmla="*/ 34 w 38" name="TX3"/>
                <a:gd fmla="*/ 12 h 125" name="TY3"/>
                <a:gd fmla="*/ 34 w 38" name="TX4"/>
                <a:gd fmla="*/ 1 h 125" name="TY4"/>
                <a:gd fmla="*/ 22 w 38" name="TX6"/>
                <a:gd fmla="*/ 52 h 125" name="TY6"/>
                <a:gd fmla="*/ 1 w 38" name="TX7"/>
                <a:gd fmla="*/ 121 h 125" name="TY7"/>
                <a:gd fmla="*/ 12 w 38" name="TX8"/>
                <a:gd fmla="*/ 121 h 125" name="TY8"/>
                <a:gd fmla="*/ 22 w 38" name="TX9"/>
                <a:gd fmla="*/ 52 h 12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8" h="125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9" name="도형 521"/>
            <p:cNvSpPr>
              <a:spLocks/>
            </p:cNvSpPr>
            <p:nvPr/>
          </p:nvSpPr>
          <p:spPr>
            <a:xfrm rot="0">
              <a:off x="6536055" y="1774825"/>
              <a:ext cx="2540" cy="11430"/>
            </a:xfrm>
            <a:custGeom>
              <a:gdLst>
                <a:gd fmla="*/ 12 w 37" name="TX0"/>
                <a:gd fmla="*/ 1 h 420" name="TY0"/>
                <a:gd fmla="*/ 0 w 37" name="TX1"/>
                <a:gd fmla="*/ 417 h 420" name="TY1"/>
                <a:gd fmla="*/ 33 w 37" name="TX2"/>
                <a:gd fmla="*/ 406 h 420" name="TY2"/>
                <a:gd fmla="*/ 12 w 37" name="TX3"/>
                <a:gd fmla="*/ 1 h 42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7" h="420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0" name="도형 522"/>
            <p:cNvSpPr>
              <a:spLocks/>
            </p:cNvSpPr>
            <p:nvPr/>
          </p:nvSpPr>
          <p:spPr>
            <a:xfrm rot="0">
              <a:off x="6566535" y="1809115"/>
              <a:ext cx="52070" cy="11430"/>
            </a:xfrm>
            <a:custGeom>
              <a:gdLst>
                <a:gd fmla="*/ 2267 w 2271" name="TX0"/>
                <a:gd fmla="*/ 1 h 431" name="TY0"/>
                <a:gd fmla="*/ 2267 w 2271" name="TX1"/>
                <a:gd fmla="*/ 1 h 431" name="TY1"/>
                <a:gd fmla="*/ 504 w 2271" name="TX2"/>
                <a:gd fmla="*/ 405 h 431" name="TY2"/>
                <a:gd fmla="*/ 395 w 2271" name="TX3"/>
                <a:gd fmla="*/ 405 h 431" name="TY3"/>
                <a:gd fmla="*/ 1 w 2271" name="TX4"/>
                <a:gd fmla="*/ 340 h 431" name="TY4"/>
                <a:gd fmla="*/ 1 w 2271" name="TX5"/>
                <a:gd fmla="*/ 340 h 431" name="TY5"/>
                <a:gd fmla="*/ 362 w 2271" name="TX6"/>
                <a:gd fmla="*/ 427 h 431" name="TY6"/>
                <a:gd fmla="*/ 472 w 2271" name="TX7"/>
                <a:gd fmla="*/ 427 h 431" name="TY7"/>
                <a:gd fmla="*/ 2246 w 2271" name="TX8"/>
                <a:gd fmla="*/ 23 h 431" name="TY8"/>
                <a:gd fmla="*/ 2267 w 2271" name="TX9"/>
                <a:gd fmla="*/ 1 h 43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271" h="431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1" name="도형 523"/>
            <p:cNvSpPr>
              <a:spLocks/>
            </p:cNvSpPr>
            <p:nvPr/>
          </p:nvSpPr>
          <p:spPr>
            <a:xfrm rot="0">
              <a:off x="6616065" y="1809750"/>
              <a:ext cx="2540" cy="2540"/>
            </a:xfrm>
            <a:custGeom>
              <a:gdLst>
                <a:gd fmla="*/ 22 w 36" name="TX0"/>
                <a:gd fmla="*/ 1 h 26" name="TY0"/>
                <a:gd fmla="*/ 1 w 36" name="TX1"/>
                <a:gd fmla="*/ 23 h 26" name="TY1"/>
                <a:gd fmla="*/ 11 w 36" name="TX2"/>
                <a:gd fmla="*/ 11 h 26" name="TY2"/>
                <a:gd fmla="*/ 33 w 36" name="TX3"/>
                <a:gd fmla="*/ 1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6" h="26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2" name="도형 524"/>
            <p:cNvSpPr>
              <a:spLocks/>
            </p:cNvSpPr>
            <p:nvPr/>
          </p:nvSpPr>
          <p:spPr>
            <a:xfrm rot="0">
              <a:off x="6616700" y="1807845"/>
              <a:ext cx="29210" cy="3810"/>
            </a:xfrm>
            <a:custGeom>
              <a:gdLst>
                <a:gd fmla="*/ 766 w 1274" name="TX0"/>
                <a:gd fmla="*/ 0 h 102" name="TY0"/>
                <a:gd fmla="*/ 318 w 1274" name="TX1"/>
                <a:gd fmla="*/ 32 h 102" name="TY1"/>
                <a:gd fmla="*/ 22 w 1274" name="TX2"/>
                <a:gd fmla="*/ 88 h 102" name="TY2"/>
                <a:gd fmla="*/ 9 w 1274" name="TX3"/>
                <a:gd fmla="*/ 96 h 102" name="TY3"/>
                <a:gd fmla="*/ 9 w 1274" name="TX4"/>
                <a:gd fmla="*/ 96 h 102" name="TY4"/>
                <a:gd fmla="*/ 285 w 1274" name="TX5"/>
                <a:gd fmla="*/ 44 h 102" name="TY5"/>
                <a:gd fmla="*/ 734 w 1274" name="TX6"/>
                <a:gd fmla="*/ 11 h 102" name="TY6"/>
                <a:gd fmla="*/ 1238 w 1274" name="TX7"/>
                <a:gd fmla="*/ 54 h 102" name="TY7"/>
                <a:gd fmla="*/ 1270 w 1274" name="TX8"/>
                <a:gd fmla="*/ 32 h 102" name="TY8"/>
                <a:gd fmla="*/ 766 w 1274" name="TX9"/>
                <a:gd fmla="*/ 0 h 102" name="TY9"/>
                <a:gd fmla="*/ 9 w 1274" name="TX11"/>
                <a:gd fmla="*/ 96 h 102" name="TY11"/>
                <a:gd fmla="*/ 0 w 1274" name="TX12"/>
                <a:gd fmla="*/ 98 h 102" name="TY12"/>
                <a:gd fmla="*/ 9 w 1274" name="TX13"/>
                <a:gd fmla="*/ 96 h 10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274" h="102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3" name="도형 525"/>
            <p:cNvSpPr>
              <a:spLocks/>
            </p:cNvSpPr>
            <p:nvPr/>
          </p:nvSpPr>
          <p:spPr>
            <a:xfrm rot="0">
              <a:off x="6679565" y="1817370"/>
              <a:ext cx="77470" cy="11430"/>
            </a:xfrm>
            <a:custGeom>
              <a:gdLst>
                <a:gd fmla="*/ 22 w 3442" name="TX0"/>
                <a:gd fmla="*/ 1 h 453" name="TY0"/>
                <a:gd fmla="*/ 12 w 3442" name="TX1"/>
                <a:gd fmla="*/ 12 h 453" name="TY1"/>
                <a:gd fmla="*/ 1 w 3442" name="TX2"/>
                <a:gd fmla="*/ 33 h 453" name="TY2"/>
                <a:gd fmla="*/ 1348 w 3442" name="TX3"/>
                <a:gd fmla="*/ 384 h 453" name="TY3"/>
                <a:gd fmla="*/ 1304 w 3442" name="TX4"/>
                <a:gd fmla="*/ 351 h 453" name="TY4"/>
                <a:gd fmla="*/ 22 w 3442" name="TX5"/>
                <a:gd fmla="*/ 1 h 453" name="TY5"/>
                <a:gd fmla="*/ 3438 w 3442" name="TX7"/>
                <a:gd fmla="*/ 77 h 453" name="TY7"/>
                <a:gd fmla="*/ 3362 w 3442" name="TX8"/>
                <a:gd fmla="*/ 110 h 453" name="TY8"/>
                <a:gd fmla="*/ 2059 w 3442" name="TX9"/>
                <a:gd fmla="*/ 428 h 453" name="TY9"/>
                <a:gd fmla="*/ 1392 w 3442" name="TX10"/>
                <a:gd fmla="*/ 373 h 453" name="TY10"/>
                <a:gd fmla="*/ 1326 w 3442" name="TX11"/>
                <a:gd fmla="*/ 351 h 453" name="TY11"/>
                <a:gd fmla="*/ 1326 w 3442" name="TX12"/>
                <a:gd fmla="*/ 351 h 453" name="TY12"/>
                <a:gd fmla="*/ 1370 w 3442" name="TX13"/>
                <a:gd fmla="*/ 395 h 453" name="TY13"/>
                <a:gd fmla="*/ 2027 w 3442" name="TX14"/>
                <a:gd fmla="*/ 449 h 453" name="TY14"/>
                <a:gd fmla="*/ 3329 w 3442" name="TX15"/>
                <a:gd fmla="*/ 132 h 453" name="TY15"/>
                <a:gd fmla="*/ 3438 w 3442" name="TX16"/>
                <a:gd fmla="*/ 77 h 45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442" h="453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4" name="도형 526"/>
            <p:cNvSpPr>
              <a:spLocks/>
            </p:cNvSpPr>
            <p:nvPr/>
          </p:nvSpPr>
          <p:spPr>
            <a:xfrm rot="0">
              <a:off x="6708775" y="1825625"/>
              <a:ext cx="2540" cy="2540"/>
            </a:xfrm>
            <a:custGeom>
              <a:gdLst>
                <a:gd fmla="*/ 1 w 70" name="TX0"/>
                <a:gd fmla="*/ 0 h 48" name="TY0"/>
                <a:gd fmla="*/ 45 w 70" name="TX1"/>
                <a:gd fmla="*/ 33 h 48" name="TY1"/>
                <a:gd fmla="*/ 55 w 70" name="TX2"/>
                <a:gd fmla="*/ 44 h 48" name="TY2"/>
                <a:gd fmla="*/ 67 w 70" name="TX3"/>
                <a:gd fmla="*/ 44 h 48" name="TY3"/>
                <a:gd fmla="*/ 23 w 70" name="TX4"/>
                <a:gd fmla="*/ 0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48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5" name="도형 527"/>
            <p:cNvSpPr>
              <a:spLocks/>
            </p:cNvSpPr>
            <p:nvPr/>
          </p:nvSpPr>
          <p:spPr>
            <a:xfrm rot="0">
              <a:off x="6678930" y="1818005"/>
              <a:ext cx="2540" cy="2540"/>
            </a:xfrm>
            <a:custGeom>
              <a:gdLst>
                <a:gd fmla="*/ 22 w 26" name="TX0"/>
                <a:gd fmla="*/ 1 h 37" name="TY0"/>
                <a:gd fmla="*/ 12 w 26" name="TX1"/>
                <a:gd fmla="*/ 12 h 37" name="TY1"/>
                <a:gd fmla="*/ 12 w 26" name="TX2"/>
                <a:gd fmla="*/ 12 h 37" name="TY2"/>
                <a:gd fmla="*/ 22 w 26" name="TX3"/>
                <a:gd fmla="*/ 1 h 37" name="TY3"/>
                <a:gd fmla="*/ 12 w 26" name="TX5"/>
                <a:gd fmla="*/ 12 h 37" name="TY5"/>
                <a:gd fmla="*/ 1 w 26" name="TX6"/>
                <a:gd fmla="*/ 23 h 37" name="TY6"/>
                <a:gd fmla="*/ 1 w 26" name="TX7"/>
                <a:gd fmla="*/ 33 h 37" name="TY7"/>
                <a:gd fmla="*/ 12 w 26" name="TX8"/>
                <a:gd fmla="*/ 12 h 3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6" h="37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6" name="도형 528"/>
            <p:cNvSpPr>
              <a:spLocks/>
            </p:cNvSpPr>
            <p:nvPr/>
          </p:nvSpPr>
          <p:spPr>
            <a:xfrm rot="0">
              <a:off x="6644005" y="1808480"/>
              <a:ext cx="38100" cy="11430"/>
            </a:xfrm>
            <a:custGeom>
              <a:gdLst>
                <a:gd fmla="*/ 44 w 1646" name="TX0"/>
                <a:gd fmla="*/ 0 h 431" name="TY0"/>
                <a:gd fmla="*/ 0 w 1646" name="TX1"/>
                <a:gd fmla="*/ 22 h 431" name="TY1"/>
                <a:gd fmla="*/ 1029 w 1646" name="TX2"/>
                <a:gd fmla="*/ 253 h 431" name="TY2"/>
                <a:gd fmla="*/ 1621 w 1646" name="TX3"/>
                <a:gd fmla="*/ 428 h 431" name="TY3"/>
                <a:gd fmla="*/ 1642 w 1646" name="TX4"/>
                <a:gd fmla="*/ 406 h 431" name="TY4"/>
                <a:gd fmla="*/ 1063 w 1646" name="TX5"/>
                <a:gd fmla="*/ 231 h 431" name="TY5"/>
                <a:gd fmla="*/ 44 w 1646" name="TX6"/>
                <a:gd fmla="*/ 0 h 43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46" h="431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7" name="도형 529"/>
            <p:cNvSpPr>
              <a:spLocks/>
            </p:cNvSpPr>
            <p:nvPr/>
          </p:nvSpPr>
          <p:spPr>
            <a:xfrm rot="0">
              <a:off x="6644005" y="1808480"/>
              <a:ext cx="2540" cy="2540"/>
            </a:xfrm>
            <a:custGeom>
              <a:gdLst>
                <a:gd fmla="*/ 33 w 58" name="TX0"/>
                <a:gd fmla="*/ 0 h 26" name="TY0"/>
                <a:gd fmla="*/ 1 w 58" name="TX1"/>
                <a:gd fmla="*/ 22 h 26" name="TY1"/>
                <a:gd fmla="*/ 11 w 58" name="TX2"/>
                <a:gd fmla="*/ 22 h 26" name="TY2"/>
                <a:gd fmla="*/ 55 w 58" name="TX3"/>
                <a:gd fmla="*/ 0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" h="26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8" name="도형 530"/>
            <p:cNvSpPr>
              <a:spLocks/>
            </p:cNvSpPr>
            <p:nvPr/>
          </p:nvSpPr>
          <p:spPr>
            <a:xfrm rot="0">
              <a:off x="6536690" y="1642110"/>
              <a:ext cx="241300" cy="186690"/>
            </a:xfrm>
            <a:custGeom>
              <a:gdLst>
                <a:gd fmla="*/ 8409 w 10909" name="TX0"/>
                <a:gd fmla="*/ 1 h 8445" name="TY0"/>
                <a:gd fmla="*/ 6865 w 10909" name="TX1"/>
                <a:gd fmla="*/ 2573 h 8445" name="TY1"/>
                <a:gd fmla="*/ 6974 w 10909" name="TX2"/>
                <a:gd fmla="*/ 2125 h 8445" name="TY2"/>
                <a:gd fmla="*/ 7161 w 10909" name="TX3"/>
                <a:gd fmla="*/ 931 h 8445" name="TY3"/>
                <a:gd fmla="*/ 7117 w 10909" name="TX4"/>
                <a:gd fmla="*/ 493 h 8445" name="TY4"/>
                <a:gd fmla="*/ 6373 w 10909" name="TX5"/>
                <a:gd fmla="*/ 2584 h 8445" name="TY5"/>
                <a:gd fmla="*/ 6000 w 10909" name="TX6"/>
                <a:gd fmla="*/ 471 h 8445" name="TY6"/>
                <a:gd fmla="*/ 5672 w 10909" name="TX7"/>
                <a:gd fmla="*/ 2694 h 8445" name="TY7"/>
                <a:gd fmla="*/ 4139 w 10909" name="TX8"/>
                <a:gd fmla="*/ 373 h 8445" name="TY8"/>
                <a:gd fmla="*/ 3986 w 10909" name="TX9"/>
                <a:gd fmla="*/ 1456 h 8445" name="TY9"/>
                <a:gd fmla="*/ 4052 w 10909" name="TX10"/>
                <a:gd fmla="*/ 2190 h 8445" name="TY10"/>
                <a:gd fmla="*/ 2792 w 10909" name="TX11"/>
                <a:gd fmla="*/ 164 h 8445" name="TY11"/>
                <a:gd fmla="*/ 1928 w 10909" name="TX12"/>
                <a:gd fmla="*/ 876 h 8445" name="TY12"/>
                <a:gd fmla="*/ 1424 w 10909" name="TX13"/>
                <a:gd fmla="*/ 1840 h 8445" name="TY13"/>
                <a:gd fmla="*/ 1237 w 10909" name="TX14"/>
                <a:gd fmla="*/ 1412 h 8445" name="TY14"/>
                <a:gd fmla="*/ 1205 w 10909" name="TX15"/>
                <a:gd fmla="*/ 1850 h 8445" name="TY15"/>
                <a:gd fmla="*/ 1074 w 10909" name="TX16"/>
                <a:gd fmla="*/ 3482 h 8445" name="TY16"/>
                <a:gd fmla="*/ 482 w 10909" name="TX17"/>
                <a:gd fmla="*/ 5059 h 8445" name="TY17"/>
                <a:gd fmla="*/ 88 w 10909" name="TX18"/>
                <a:gd fmla="*/ 5464 h 8445" name="TY18"/>
                <a:gd fmla="*/ 66 w 10909" name="TX19"/>
                <a:gd fmla="*/ 5584 h 8445" name="TY19"/>
                <a:gd fmla="*/ 55 w 10909" name="TX20"/>
                <a:gd fmla="*/ 5639 h 8445" name="TY20"/>
                <a:gd fmla="*/ 1 w 10909" name="TX21"/>
                <a:gd fmla="*/ 6099 h 8445" name="TY21"/>
                <a:gd fmla="*/ 22 w 10909" name="TX22"/>
                <a:gd fmla="*/ 6504 h 8445" name="TY22"/>
                <a:gd fmla="*/ 1730 w 10909" name="TX23"/>
                <a:gd fmla="*/ 4292 h 8445" name="TY23"/>
                <a:gd fmla="*/ 2288 w 10909" name="TX24"/>
                <a:gd fmla="*/ 1369 h 8445" name="TY24"/>
                <a:gd fmla="*/ 4621 w 10909" name="TX25"/>
                <a:gd fmla="*/ 3263 h 8445" name="TY25"/>
                <a:gd fmla="*/ 4456 w 10909" name="TX26"/>
                <a:gd fmla="*/ 2288 h 8445" name="TY26"/>
                <a:gd fmla="*/ 4456 w 10909" name="TX27"/>
                <a:gd fmla="*/ 2288 h 8445" name="TY27"/>
                <a:gd fmla="*/ 5595 w 10909" name="TX28"/>
                <a:gd fmla="*/ 3679 h 8445" name="TY28"/>
                <a:gd fmla="*/ 6022 w 10909" name="TX29"/>
                <a:gd fmla="*/ 2913 h 8445" name="TY29"/>
                <a:gd fmla="*/ 6022 w 10909" name="TX30"/>
                <a:gd fmla="*/ 2913 h 8445" name="TY30"/>
                <a:gd fmla="*/ 6011 w 10909" name="TX31"/>
                <a:gd fmla="*/ 3953 h 8445" name="TY31"/>
                <a:gd fmla="*/ 6712 w 10909" name="TX32"/>
                <a:gd fmla="*/ 3219 h 8445" name="TY32"/>
                <a:gd fmla="*/ 6712 w 10909" name="TX33"/>
                <a:gd fmla="*/ 3219 h 8445" name="TY33"/>
                <a:gd fmla="*/ 6668 w 10909" name="TX34"/>
                <a:gd fmla="*/ 3909 h 8445" name="TY34"/>
                <a:gd fmla="*/ 8244 w 10909" name="TX35"/>
                <a:gd fmla="*/ 1259 h 8445" name="TY35"/>
                <a:gd fmla="*/ 10117 w 10909" name="TX36"/>
                <a:gd fmla="*/ 2913 h 8445" name="TY36"/>
                <a:gd fmla="*/ 9865 w 10909" name="TX37"/>
                <a:gd fmla="*/ 6296 h 8445" name="TY37"/>
                <a:gd fmla="*/ 9964 w 10909" name="TX38"/>
                <a:gd fmla="*/ 7281 h 8445" name="TY38"/>
                <a:gd fmla="*/ 9635 w 10909" name="TX39"/>
                <a:gd fmla="*/ 7631 h 8445" name="TY39"/>
                <a:gd fmla="*/ 8475 w 10909" name="TX40"/>
                <a:gd fmla="*/ 7949 h 8445" name="TY40"/>
                <a:gd fmla="*/ 6558 w 10909" name="TX41"/>
                <a:gd fmla="*/ 7434 h 8445" name="TY41"/>
                <a:gd fmla="*/ 7653 w 10909" name="TX42"/>
                <a:gd fmla="*/ 7128 h 8445" name="TY42"/>
                <a:gd fmla="*/ 8234 w 10909" name="TX43"/>
                <a:gd fmla="*/ 6198 h 8445" name="TY43"/>
                <a:gd fmla="*/ 6570 w 10909" name="TX44"/>
                <a:gd fmla="*/ 4511 h 8445" name="TY44"/>
                <a:gd fmla="*/ 6252 w 10909" name="TX45"/>
                <a:gd fmla="*/ 4555 h 8445" name="TY45"/>
                <a:gd fmla="*/ 6427 w 10909" name="TX46"/>
                <a:gd fmla="*/ 4643 h 8445" name="TY46"/>
                <a:gd fmla="*/ 7183 w 10909" name="TX47"/>
                <a:gd fmla="*/ 4906 h 8445" name="TY47"/>
                <a:gd fmla="*/ 7478 w 10909" name="TX48"/>
                <a:gd fmla="*/ 5125 h 8445" name="TY48"/>
                <a:gd fmla="*/ 7785 w 10909" name="TX49"/>
                <a:gd fmla="*/ 5760 h 8445" name="TY49"/>
                <a:gd fmla="*/ 7358 w 10909" name="TX50"/>
                <a:gd fmla="*/ 6482 h 8445" name="TY50"/>
                <a:gd fmla="*/ 6854 w 10909" name="TX51"/>
                <a:gd fmla="*/ 6920 h 8445" name="TY51"/>
                <a:gd fmla="*/ 6186 w 10909" name="TX52"/>
                <a:gd fmla="*/ 7062 h 8445" name="TY52"/>
                <a:gd fmla="*/ 5858 w 10909" name="TX53"/>
                <a:gd fmla="*/ 7073 h 8445" name="TY53"/>
                <a:gd fmla="*/ 5212 w 10909" name="TX54"/>
                <a:gd fmla="*/ 7040 h 8445" name="TY54"/>
                <a:gd fmla="*/ 4522 w 10909" name="TX55"/>
                <a:gd fmla="*/ 6876 h 8445" name="TY55"/>
                <a:gd fmla="*/ 4172 w 10909" name="TX56"/>
                <a:gd fmla="*/ 6580 h 8445" name="TY56"/>
                <a:gd fmla="*/ 2967 w 10909" name="TX57"/>
                <a:gd fmla="*/ 7314 h 8445" name="TY57"/>
                <a:gd fmla="*/ 1325 w 10909" name="TX58"/>
                <a:gd fmla="*/ 7752 h 8445" name="TY58"/>
                <a:gd fmla="*/ 734 w 10909" name="TX59"/>
                <a:gd fmla="*/ 7665 h 8445" name="TY59"/>
                <a:gd fmla="*/ 734 w 10909" name="TX60"/>
                <a:gd fmla="*/ 7665 h 8445" name="TY60"/>
                <a:gd fmla="*/ 1391 w 10909" name="TX61"/>
                <a:gd fmla="*/ 8004 h 8445" name="TY61"/>
                <a:gd fmla="*/ 1785 w 10909" name="TX62"/>
                <a:gd fmla="*/ 8069 h 8445" name="TY62"/>
                <a:gd fmla="*/ 1894 w 10909" name="TX63"/>
                <a:gd fmla="*/ 8069 h 8445" name="TY63"/>
                <a:gd fmla="*/ 3657 w 10909" name="TX64"/>
                <a:gd fmla="*/ 7665 h 8445" name="TY64"/>
                <a:gd fmla="*/ 3668 w 10909" name="TX65"/>
                <a:gd fmla="*/ 7665 h 8445" name="TY65"/>
                <a:gd fmla="*/ 3964 w 10909" name="TX66"/>
                <a:gd fmla="*/ 7609 h 8445" name="TY66"/>
                <a:gd fmla="*/ 4412 w 10909" name="TX67"/>
                <a:gd fmla="*/ 7577 h 8445" name="TY67"/>
                <a:gd fmla="*/ 4916 w 10909" name="TX68"/>
                <a:gd fmla="*/ 7609 h 8445" name="TY68"/>
                <a:gd fmla="*/ 4938 w 10909" name="TX69"/>
                <a:gd fmla="*/ 7609 h 8445" name="TY69"/>
                <a:gd fmla="*/ 5957 w 10909" name="TX70"/>
                <a:gd fmla="*/ 7840 h 8445" name="TY70"/>
                <a:gd fmla="*/ 6536 w 10909" name="TX71"/>
                <a:gd fmla="*/ 8015 h 8445" name="TY71"/>
                <a:gd fmla="*/ 7818 w 10909" name="TX72"/>
                <a:gd fmla="*/ 8365 h 8445" name="TY72"/>
                <a:gd fmla="*/ 7840 w 10909" name="TX73"/>
                <a:gd fmla="*/ 8365 h 8445" name="TY73"/>
                <a:gd fmla="*/ 7906 w 10909" name="TX74"/>
                <a:gd fmla="*/ 8387 h 8445" name="TY74"/>
                <a:gd fmla="*/ 8573 w 10909" name="TX75"/>
                <a:gd fmla="*/ 8442 h 8445" name="TY75"/>
                <a:gd fmla="*/ 9876 w 10909" name="TX76"/>
                <a:gd fmla="*/ 8124 h 8445" name="TY76"/>
                <a:gd fmla="*/ 9952 w 10909" name="TX77"/>
                <a:gd fmla="*/ 8091 h 8445" name="TY77"/>
                <a:gd fmla="*/ 10905 w 10909" name="TX78"/>
                <a:gd fmla="*/ 6449 h 8445" name="TY78"/>
                <a:gd fmla="*/ 10402 w 10909" name="TX79"/>
                <a:gd fmla="*/ 5770 h 8445" name="TY79"/>
                <a:gd fmla="*/ 10303 w 10909" name="TX80"/>
                <a:gd fmla="*/ 4205 h 8445" name="TY80"/>
                <a:gd fmla="*/ 10325 w 10909" name="TX81"/>
                <a:gd fmla="*/ 4008 h 8445" name="TY81"/>
                <a:gd fmla="*/ 10489 w 10909" name="TX82"/>
                <a:gd fmla="*/ 2113 h 8445" name="TY82"/>
                <a:gd fmla="*/ 9602 w 10909" name="TX83"/>
                <a:gd fmla="*/ 220 h 8445" name="TY83"/>
                <a:gd fmla="*/ 9602 w 10909" name="TX84"/>
                <a:gd fmla="*/ 220 h 8445" name="TY84"/>
                <a:gd fmla="*/ 9733 w 10909" name="TX85"/>
                <a:gd fmla="*/ 1719 h 8445" name="TY85"/>
                <a:gd fmla="*/ 9219 w 10909" name="TX86"/>
                <a:gd fmla="*/ 1259 h 8445" name="TY86"/>
                <a:gd fmla="*/ 8409 w 10909" name="TX87"/>
                <a:gd fmla="*/ 1 h 8445" name="TY8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</a:cxnLst>
              <a:rect l="l" t="t" r="r" b="b"/>
              <a:pathLst>
                <a:path w="10909" h="8445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9" name="도형 531"/>
            <p:cNvSpPr>
              <a:spLocks/>
            </p:cNvSpPr>
            <p:nvPr/>
          </p:nvSpPr>
          <p:spPr>
            <a:xfrm rot="0">
              <a:off x="6506845" y="1599565"/>
              <a:ext cx="92710" cy="168910"/>
            </a:xfrm>
            <a:custGeom>
              <a:gdLst>
                <a:gd fmla="*/ 3094 w 4154" name="TX0"/>
                <a:gd fmla="*/ 1 h 7582" name="TY0"/>
                <a:gd fmla="*/ 2442 w 4154" name="TX1"/>
                <a:gd fmla="*/ 32 h 7582" name="TY1"/>
                <a:gd fmla="*/ 1325 w 4154" name="TX2"/>
                <a:gd fmla="*/ 284 h 7582" name="TY2"/>
                <a:gd fmla="*/ 527 w 4154" name="TX3"/>
                <a:gd fmla="*/ 1620 h 7582" name="TY3"/>
                <a:gd fmla="*/ 461 w 4154" name="TX4"/>
                <a:gd fmla="*/ 3240 h 7582" name="TY4"/>
                <a:gd fmla="*/ 23 w 4154" name="TX5"/>
                <a:gd fmla="*/ 6535 h 7582" name="TY5"/>
                <a:gd fmla="*/ 274 w 4154" name="TX6"/>
                <a:gd fmla="*/ 7368 h 7582" name="TY6"/>
                <a:gd fmla="*/ 818 w 4154" name="TX7"/>
                <a:gd fmla="*/ 7578 h 7582" name="TY7"/>
                <a:gd fmla="*/ 1140 w 4154" name="TX8"/>
                <a:gd fmla="*/ 7521 h 7582" name="TY8"/>
                <a:gd fmla="*/ 1840 w 4154" name="TX9"/>
                <a:gd fmla="*/ 6951 h 7582" name="TY9"/>
                <a:gd fmla="*/ 2563 w 4154" name="TX10"/>
                <a:gd fmla="*/ 3754 h 7582" name="TY10"/>
                <a:gd fmla="*/ 3734 w 4154" name="TX11"/>
                <a:gd fmla="*/ 766 h 7582" name="TY11"/>
                <a:gd fmla="*/ 4030 w 4154" name="TX12"/>
                <a:gd fmla="*/ 218 h 7582" name="TY12"/>
                <a:gd fmla="*/ 3789 w 4154" name="TX13"/>
                <a:gd fmla="*/ 76 h 7582" name="TY13"/>
                <a:gd fmla="*/ 3094 w 4154" name="TX14"/>
                <a:gd fmla="*/ 1 h 758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4154" h="7582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0" name="도형 532"/>
            <p:cNvSpPr>
              <a:spLocks/>
            </p:cNvSpPr>
            <p:nvPr/>
          </p:nvSpPr>
          <p:spPr>
            <a:xfrm rot="0">
              <a:off x="6577965" y="1598930"/>
              <a:ext cx="16510" cy="5080"/>
            </a:xfrm>
            <a:custGeom>
              <a:gdLst>
                <a:gd fmla="*/ 274 w 694" name="TX0"/>
                <a:gd fmla="*/ 0 h 168" name="TY0"/>
                <a:gd fmla="*/ 0 w 694" name="TX1"/>
                <a:gd fmla="*/ 44 h 168" name="TY1"/>
                <a:gd fmla="*/ 537 w 694" name="TX2"/>
                <a:gd fmla="*/ 110 h 168" name="TY2"/>
                <a:gd fmla="*/ 679 w 694" name="TX3"/>
                <a:gd fmla="*/ 165 h 168" name="TY3"/>
                <a:gd fmla="*/ 690 w 694" name="TX4"/>
                <a:gd fmla="*/ 153 h 168" name="TY4"/>
                <a:gd fmla="*/ 274 w 694" name="TX5"/>
                <a:gd fmla="*/ 0 h 16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94" h="168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1" name="도형 533"/>
            <p:cNvSpPr>
              <a:spLocks/>
            </p:cNvSpPr>
            <p:nvPr/>
          </p:nvSpPr>
          <p:spPr>
            <a:xfrm rot="0">
              <a:off x="6519545" y="1761490"/>
              <a:ext cx="20320" cy="6350"/>
            </a:xfrm>
            <a:custGeom>
              <a:gdLst>
                <a:gd fmla="*/ 866 w 870" name="TX0"/>
                <a:gd fmla="*/ 1 h 223" name="TY0"/>
                <a:gd fmla="*/ 560 w 870" name="TX1"/>
                <a:gd fmla="*/ 154 h 223" name="TY1"/>
                <a:gd fmla="*/ 253 w 870" name="TX2"/>
                <a:gd fmla="*/ 209 h 223" name="TY2"/>
                <a:gd fmla="*/ 1 w 870" name="TX3"/>
                <a:gd fmla="*/ 176 h 223" name="TY3"/>
                <a:gd fmla="*/ 1 w 870" name="TX4"/>
                <a:gd fmla="*/ 176 h 223" name="TY4"/>
                <a:gd fmla="*/ 253 w 870" name="TX5"/>
                <a:gd fmla="*/ 219 h 223" name="TY5"/>
                <a:gd fmla="*/ 560 w 870" name="TX6"/>
                <a:gd fmla="*/ 165 h 223" name="TY6"/>
                <a:gd fmla="*/ 866 w 870" name="TX7"/>
                <a:gd fmla="*/ 12 h 223" name="TY7"/>
                <a:gd fmla="*/ 866 w 870" name="TX8"/>
                <a:gd fmla="*/ 1 h 223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870" h="223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2" name="도형 534"/>
            <p:cNvSpPr>
              <a:spLocks/>
            </p:cNvSpPr>
            <p:nvPr/>
          </p:nvSpPr>
          <p:spPr>
            <a:xfrm rot="0">
              <a:off x="6538595" y="1760855"/>
              <a:ext cx="1270" cy="2540"/>
            </a:xfrm>
            <a:custGeom>
              <a:gdLst>
                <a:gd fmla="*/ 11 w 14" name="TX0"/>
                <a:gd fmla="*/ 1 h 15" name="TY0"/>
                <a:gd fmla="*/ 0 w 14" name="TX1"/>
                <a:gd fmla="*/ 12 h 15" name="TY1"/>
                <a:gd fmla="*/ 11 w 14" name="TX2"/>
                <a:gd fmla="*/ 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4" h="15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3" name="도형 535"/>
            <p:cNvSpPr>
              <a:spLocks/>
            </p:cNvSpPr>
            <p:nvPr/>
          </p:nvSpPr>
          <p:spPr>
            <a:xfrm rot="0">
              <a:off x="6538595" y="1718310"/>
              <a:ext cx="22860" cy="45720"/>
            </a:xfrm>
            <a:custGeom>
              <a:gdLst>
                <a:gd fmla="*/ 985 w 989" name="TX0"/>
                <a:gd fmla="*/ 0 h 1982" name="TY0"/>
                <a:gd fmla="*/ 985 w 989" name="TX1"/>
                <a:gd fmla="*/ 0 h 1982" name="TY1"/>
                <a:gd fmla="*/ 394 w 989" name="TX2"/>
                <a:gd fmla="*/ 1562 h 1982" name="TY2"/>
                <a:gd fmla="*/ 11 w 989" name="TX3"/>
                <a:gd fmla="*/ 1968 h 1982" name="TY3"/>
                <a:gd fmla="*/ 0 w 989" name="TX4"/>
                <a:gd fmla="*/ 1979 h 1982" name="TY4"/>
                <a:gd fmla="*/ 394 w 989" name="TX5"/>
                <a:gd fmla="*/ 1574 h 1982" name="TY5"/>
                <a:gd fmla="*/ 985 w 989" name="TX6"/>
                <a:gd fmla="*/ 0 h 198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989" h="1982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4" name="도형 536"/>
            <p:cNvSpPr>
              <a:spLocks/>
            </p:cNvSpPr>
            <p:nvPr/>
          </p:nvSpPr>
          <p:spPr>
            <a:xfrm rot="0">
              <a:off x="6510020" y="1600200"/>
              <a:ext cx="85090" cy="167640"/>
            </a:xfrm>
            <a:custGeom>
              <a:gdLst>
                <a:gd fmla="*/ 3110 w 3793" name="TX0"/>
                <a:gd fmla="*/ 1 h 7570" name="TY0"/>
                <a:gd fmla="*/ 1392 w 3793" name="TX1"/>
                <a:gd fmla="*/ 1096 h 7570" name="TY1"/>
                <a:gd fmla="*/ 1972 w 3793" name="TX2"/>
                <a:gd fmla="*/ 1107 h 7570" name="TY2"/>
                <a:gd fmla="*/ 1063 w 3793" name="TX3"/>
                <a:gd fmla="*/ 2672 h 7570" name="TY3"/>
                <a:gd fmla="*/ 1490 w 3793" name="TX4"/>
                <a:gd fmla="*/ 2432 h 7570" name="TY4"/>
                <a:gd fmla="*/ 1490 w 3793" name="TX5"/>
                <a:gd fmla="*/ 2432 h 7570" name="TY5"/>
                <a:gd fmla="*/ 1227 w 3793" name="TX6"/>
                <a:gd fmla="*/ 3351 h 7570" name="TY6"/>
                <a:gd fmla="*/ 1490 w 3793" name="TX7"/>
                <a:gd fmla="*/ 5169 h 7570" name="TY7"/>
                <a:gd fmla="*/ 1840 w 3793" name="TX8"/>
                <a:gd fmla="*/ 4599 h 7570" name="TY8"/>
                <a:gd fmla="*/ 1840 w 3793" name="TX9"/>
                <a:gd fmla="*/ 4599 h 7570" name="TY9"/>
                <a:gd fmla="*/ 899 w 3793" name="TX10"/>
                <a:gd fmla="*/ 6614 h 7570" name="TY10"/>
                <a:gd fmla="*/ 144 w 3793" name="TX11"/>
                <a:gd fmla="*/ 7085 h 7570" name="TY11"/>
                <a:gd fmla="*/ 1 w 3793" name="TX12"/>
                <a:gd fmla="*/ 7063 h 7570" name="TY12"/>
                <a:gd fmla="*/ 1 w 3793" name="TX13"/>
                <a:gd fmla="*/ 7063 h 7570" name="TY13"/>
                <a:gd fmla="*/ 439 w 3793" name="TX14"/>
                <a:gd fmla="*/ 7534 h 7570" name="TY14"/>
                <a:gd fmla="*/ 691 w 3793" name="TX15"/>
                <a:gd fmla="*/ 7567 h 7570" name="TY15"/>
                <a:gd fmla="*/ 998 w 3793" name="TX16"/>
                <a:gd fmla="*/ 7512 h 7570" name="TY16"/>
                <a:gd fmla="*/ 1304 w 3793" name="TX17"/>
                <a:gd fmla="*/ 7359 h 7570" name="TY17"/>
                <a:gd fmla="*/ 1315 w 3793" name="TX18"/>
                <a:gd fmla="*/ 7348 h 7570" name="TY18"/>
                <a:gd fmla="*/ 1698 w 3793" name="TX19"/>
                <a:gd fmla="*/ 6942 h 7570" name="TY19"/>
                <a:gd fmla="*/ 2290 w 3793" name="TX20"/>
                <a:gd fmla="*/ 5377 h 7570" name="TY20"/>
                <a:gd fmla="*/ 2421 w 3793" name="TX21"/>
                <a:gd fmla="*/ 3757 h 7570" name="TY21"/>
                <a:gd fmla="*/ 2453 w 3793" name="TX22"/>
                <a:gd fmla="*/ 3307 h 7570" name="TY22"/>
                <a:gd fmla="*/ 2344 w 3793" name="TX23"/>
                <a:gd fmla="*/ 2629 h 7570" name="TY23"/>
                <a:gd fmla="*/ 2355 w 3793" name="TX24"/>
                <a:gd fmla="*/ 2399 h 7570" name="TY24"/>
                <a:gd fmla="*/ 2355 w 3793" name="TX25"/>
                <a:gd fmla="*/ 2399 h 7570" name="TY25"/>
                <a:gd fmla="*/ 1643 w 3793" name="TX26"/>
                <a:gd fmla="*/ 4041 h 7570" name="TY26"/>
                <a:gd fmla="*/ 1643 w 3793" name="TX27"/>
                <a:gd fmla="*/ 4195 h 7570" name="TY27"/>
                <a:gd fmla="*/ 1534 w 3793" name="TX28"/>
                <a:gd fmla="*/ 3307 h 7570" name="TY28"/>
                <a:gd fmla="*/ 1599 w 3793" name="TX29"/>
                <a:gd fmla="*/ 2891 h 7570" name="TY29"/>
                <a:gd fmla="*/ 2290 w 3793" name="TX30"/>
                <a:gd fmla="*/ 1808 h 7570" name="TY30"/>
                <a:gd fmla="*/ 2290 w 3793" name="TX31"/>
                <a:gd fmla="*/ 1808 h 7570" name="TY31"/>
                <a:gd fmla="*/ 1665 w 3793" name="TX32"/>
                <a:gd fmla="*/ 2125 h 7570" name="TY32"/>
                <a:gd fmla="*/ 3406 w 3793" name="TX33"/>
                <a:gd fmla="*/ 713 h 7570" name="TY33"/>
                <a:gd fmla="*/ 3264 w 3793" name="TX34"/>
                <a:gd fmla="*/ 713 h 7570" name="TY34"/>
                <a:gd fmla="*/ 2377 w 3793" name="TX35"/>
                <a:gd fmla="*/ 968 h 7570" name="TY35"/>
                <a:gd fmla="*/ 2377 w 3793" name="TX36"/>
                <a:gd fmla="*/ 968 h 7570" name="TY36"/>
                <a:gd fmla="*/ 2377 w 3793" name="TX37"/>
                <a:gd fmla="*/ 964 h 7570" name="TY37"/>
                <a:gd fmla="*/ 3701 w 3793" name="TX38"/>
                <a:gd fmla="*/ 144 h 7570" name="TY38"/>
                <a:gd fmla="*/ 3789 w 3793" name="TX39"/>
                <a:gd fmla="*/ 122 h 7570" name="TY39"/>
                <a:gd fmla="*/ 3647 w 3793" name="TX40"/>
                <a:gd fmla="*/ 67 h 7570" name="TY40"/>
                <a:gd fmla="*/ 3110 w 3793" name="TX41"/>
                <a:gd fmla="*/ 1 h 7570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3793" h="7570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5" name="도형 537"/>
            <p:cNvSpPr>
              <a:spLocks/>
            </p:cNvSpPr>
            <p:nvPr/>
          </p:nvSpPr>
          <p:spPr>
            <a:xfrm rot="0">
              <a:off x="6720840" y="1586865"/>
              <a:ext cx="106680" cy="203200"/>
            </a:xfrm>
            <a:custGeom>
              <a:gdLst>
                <a:gd fmla="*/ 1532 w 4789" name="TX0"/>
                <a:gd fmla="*/ 0 h 9157" name="TY0"/>
                <a:gd fmla="*/ 1 w 4789" name="TX1"/>
                <a:gd fmla="*/ 449 h 9157" name="TY1"/>
                <a:gd fmla="*/ 2015 w 4789" name="TX2"/>
                <a:gd fmla="*/ 3416 h 9157" name="TY2"/>
                <a:gd fmla="*/ 1950 w 4789" name="TX3"/>
                <a:gd fmla="*/ 6482 h 9157" name="TY3"/>
                <a:gd fmla="*/ 1928 w 4789" name="TX4"/>
                <a:gd fmla="*/ 6679 h 9157" name="TY4"/>
                <a:gd fmla="*/ 2027 w 4789" name="TX5"/>
                <a:gd fmla="*/ 8244 h 9157" name="TY5"/>
                <a:gd fmla="*/ 3198 w 4789" name="TX6"/>
                <a:gd fmla="*/ 9153 h 9157" name="TY6"/>
                <a:gd fmla="*/ 3220 w 4789" name="TX7"/>
                <a:gd fmla="*/ 9153 h 9157" name="TY7"/>
                <a:gd fmla="*/ 4337 w 4789" name="TX8"/>
                <a:gd fmla="*/ 8419 h 9157" name="TY8"/>
                <a:gd fmla="*/ 4698 w 4789" name="TX9"/>
                <a:gd fmla="*/ 7051 h 9157" name="TY9"/>
                <a:gd fmla="*/ 4589 w 4789" name="TX10"/>
                <a:gd fmla="*/ 4051 h 9157" name="TY10"/>
                <a:gd fmla="*/ 3844 w 4789" name="TX11"/>
                <a:gd fmla="*/ 1423 h 9157" name="TY11"/>
                <a:gd fmla="*/ 2136 w 4789" name="TX12"/>
                <a:gd fmla="*/ 54 h 9157" name="TY12"/>
                <a:gd fmla="*/ 1532 w 4789" name="TX13"/>
                <a:gd fmla="*/ 0 h 915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789" h="9157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6" name="도형 538"/>
            <p:cNvSpPr>
              <a:spLocks/>
            </p:cNvSpPr>
            <p:nvPr/>
          </p:nvSpPr>
          <p:spPr>
            <a:xfrm rot="0">
              <a:off x="6816725" y="1721485"/>
              <a:ext cx="10160" cy="52070"/>
            </a:xfrm>
            <a:custGeom>
              <a:gdLst>
                <a:gd fmla="*/ 395 w 398" name="TX0"/>
                <a:gd fmla="*/ 0 h 2311" name="TY0"/>
                <a:gd fmla="*/ 362 w 398" name="TX1"/>
                <a:gd fmla="*/ 939 h 2311" name="TY1"/>
                <a:gd fmla="*/ 1 w 398" name="TX2"/>
                <a:gd fmla="*/ 2307 h 2311" name="TY2"/>
                <a:gd fmla="*/ 34 w 398" name="TX3"/>
                <a:gd fmla="*/ 2307 h 2311" name="TY3"/>
                <a:gd fmla="*/ 362 w 398" name="TX4"/>
                <a:gd fmla="*/ 972 h 2311" name="TY4"/>
                <a:gd fmla="*/ 395 w 398" name="TX5"/>
                <a:gd fmla="*/ 0 h 231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98" h="2311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7" name="도형 539"/>
            <p:cNvSpPr>
              <a:spLocks/>
            </p:cNvSpPr>
            <p:nvPr/>
          </p:nvSpPr>
          <p:spPr>
            <a:xfrm rot="0">
              <a:off x="6794500" y="1771650"/>
              <a:ext cx="24130" cy="17780"/>
            </a:xfrm>
            <a:custGeom>
              <a:gdLst>
                <a:gd fmla="*/ 986 w 1022" name="TX0"/>
                <a:gd fmla="*/ 0 h 738" name="TY0"/>
                <a:gd fmla="*/ 0 w 1022" name="TX1"/>
                <a:gd fmla="*/ 734 h 738" name="TY1"/>
                <a:gd fmla="*/ 77 w 1022" name="TX2"/>
                <a:gd fmla="*/ 734 h 738" name="TY2"/>
                <a:gd fmla="*/ 986 w 1022" name="TX3"/>
                <a:gd fmla="*/ 34 h 738" name="TY3"/>
                <a:gd fmla="*/ 1019 w 1022" name="TX4"/>
                <a:gd fmla="*/ 0 h 73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2" h="738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8" name="도형 540"/>
            <p:cNvSpPr>
              <a:spLocks/>
            </p:cNvSpPr>
            <p:nvPr/>
          </p:nvSpPr>
          <p:spPr>
            <a:xfrm rot="0">
              <a:off x="6720840" y="1588135"/>
              <a:ext cx="105410" cy="201930"/>
            </a:xfrm>
            <a:custGeom>
              <a:gdLst>
                <a:gd fmla="*/ 1541 w 4700" name="TX0"/>
                <a:gd fmla="*/ 1069 h 9125" name="TY0"/>
                <a:gd fmla="*/ 1522 w 4700" name="TX1"/>
                <a:gd fmla="*/ 1074 h 9125" name="TY1"/>
                <a:gd fmla="*/ 1541 w 4700" name="TX2"/>
                <a:gd fmla="*/ 1069 h 9125" name="TY2"/>
                <a:gd fmla="*/ 1500 w 4700" name="TX4"/>
                <a:gd fmla="*/ 1 h 9125" name="TY4"/>
                <a:gd fmla="*/ 0 w 4700" name="TX5"/>
                <a:gd fmla="*/ 428 h 9125" name="TY5"/>
                <a:gd fmla="*/ 591 w 4700" name="TX6"/>
                <a:gd fmla="*/ 329 h 9125" name="TY6"/>
                <a:gd fmla="*/ 668 w 4700" name="TX7"/>
                <a:gd fmla="*/ 329 h 9125" name="TY7"/>
                <a:gd fmla="*/ 1051 w 4700" name="TX8"/>
                <a:gd fmla="*/ 362 h 9125" name="TY8"/>
                <a:gd fmla="*/ 1445 w 4700" name="TX9"/>
                <a:gd fmla="*/ 406 h 9125" name="TY9"/>
                <a:gd fmla="*/ 1631 w 4700" name="TX10"/>
                <a:gd fmla="*/ 384 h 9125" name="TY10"/>
                <a:gd fmla="*/ 1631 w 4700" name="TX11"/>
                <a:gd fmla="*/ 384 h 9125" name="TY11"/>
                <a:gd fmla="*/ 1029 w 4700" name="TX12"/>
                <a:gd fmla="*/ 570 h 9125" name="TY12"/>
                <a:gd fmla="*/ 1215 w 4700" name="TX13"/>
                <a:gd fmla="*/ 559 h 9125" name="TY13"/>
                <a:gd fmla="*/ 2431 w 4700" name="TX14"/>
                <a:gd fmla="*/ 1052 h 9125" name="TY14"/>
                <a:gd fmla="*/ 2037 w 4700" name="TX15"/>
                <a:gd fmla="*/ 1008 h 9125" name="TY15"/>
                <a:gd fmla="*/ 1541 w 4700" name="TX16"/>
                <a:gd fmla="*/ 1069 h 9125" name="TY16"/>
                <a:gd fmla="*/ 1541 w 4700" name="TX17"/>
                <a:gd fmla="*/ 1069 h 9125" name="TY17"/>
                <a:gd fmla="*/ 1621 w 4700" name="TX18"/>
                <a:gd fmla="*/ 1063 h 9125" name="TY18"/>
                <a:gd fmla="*/ 3044 w 4700" name="TX19"/>
                <a:gd fmla="*/ 2267 h 9125" name="TY19"/>
                <a:gd fmla="*/ 2397 w 4700" name="TX20"/>
                <a:gd fmla="*/ 2037 h 9125" name="TY20"/>
                <a:gd fmla="*/ 2397 w 4700" name="TX21"/>
                <a:gd fmla="*/ 2037 h 9125" name="TY21"/>
                <a:gd fmla="*/ 2737 w 4700" name="TX22"/>
                <a:gd fmla="*/ 2399 h 9125" name="TY22"/>
                <a:gd fmla="*/ 3110 w 4700" name="TX23"/>
                <a:gd fmla="*/ 3198 h 9125" name="TY23"/>
                <a:gd fmla="*/ 2715 w 4700" name="TX24"/>
                <a:gd fmla="*/ 3056 h 9125" name="TY24"/>
                <a:gd fmla="*/ 2715 w 4700" name="TX25"/>
                <a:gd fmla="*/ 3056 h 9125" name="TY25"/>
                <a:gd fmla="*/ 2989 w 4700" name="TX26"/>
                <a:gd fmla="*/ 3789 h 9125" name="TY26"/>
                <a:gd fmla="*/ 3000 w 4700" name="TX27"/>
                <a:gd fmla="*/ 4139 h 9125" name="TY27"/>
                <a:gd fmla="*/ 2978 w 4700" name="TX28"/>
                <a:gd fmla="*/ 4402 h 9125" name="TY28"/>
                <a:gd fmla="*/ 2168 w 4700" name="TX29"/>
                <a:gd fmla="*/ 3723 h 9125" name="TY29"/>
                <a:gd fmla="*/ 2168 w 4700" name="TX30"/>
                <a:gd fmla="*/ 3723 h 9125" name="TY30"/>
                <a:gd fmla="*/ 2354 w 4700" name="TX31"/>
                <a:gd fmla="*/ 5125 h 9125" name="TY31"/>
                <a:gd fmla="*/ 2354 w 4700" name="TX32"/>
                <a:gd fmla="*/ 5146 h 9125" name="TY32"/>
                <a:gd fmla="*/ 2091 w 4700" name="TX33"/>
                <a:gd fmla="*/ 4599 h 9125" name="TY33"/>
                <a:gd fmla="*/ 2091 w 4700" name="TX34"/>
                <a:gd fmla="*/ 4599 h 9125" name="TY34"/>
                <a:gd fmla="*/ 2135 w 4700" name="TX35"/>
                <a:gd fmla="*/ 6121 h 9125" name="TY35"/>
                <a:gd fmla="*/ 2694 w 4700" name="TX36"/>
                <a:gd fmla="*/ 4862 h 9125" name="TY36"/>
                <a:gd fmla="*/ 3000 w 4700" name="TX37"/>
                <a:gd fmla="*/ 5421 h 9125" name="TY37"/>
                <a:gd fmla="*/ 3263 w 4700" name="TX38"/>
                <a:gd fmla="*/ 4216 h 9125" name="TY38"/>
                <a:gd fmla="*/ 3964 w 4700" name="TX39"/>
                <a:gd fmla="*/ 6428 h 9125" name="TY39"/>
                <a:gd fmla="*/ 3876 w 4700" name="TX40"/>
                <a:gd fmla="*/ 7862 h 9125" name="TY40"/>
                <a:gd fmla="*/ 3120 w 4700" name="TX41"/>
                <a:gd fmla="*/ 9044 h 9125" name="TY41"/>
                <a:gd fmla="*/ 3317 w 4700" name="TX42"/>
                <a:gd fmla="*/ 9121 h 9125" name="TY42"/>
                <a:gd fmla="*/ 4303 w 4700" name="TX43"/>
                <a:gd fmla="*/ 8387 h 9125" name="TY43"/>
                <a:gd fmla="*/ 4664 w 4700" name="TX44"/>
                <a:gd fmla="*/ 7019 h 9125" name="TY44"/>
                <a:gd fmla="*/ 4697 w 4700" name="TX45"/>
                <a:gd fmla="*/ 6078 h 9125" name="TY45"/>
                <a:gd fmla="*/ 4555 w 4700" name="TX46"/>
                <a:gd fmla="*/ 4052 h 9125" name="TY46"/>
                <a:gd fmla="*/ 3810 w 4700" name="TX47"/>
                <a:gd fmla="*/ 1424 h 9125" name="TY47"/>
                <a:gd fmla="*/ 2102 w 4700" name="TX48"/>
                <a:gd fmla="*/ 56 h 9125" name="TY48"/>
                <a:gd fmla="*/ 1500 w 4700" name="TX49"/>
                <a:gd fmla="*/ 1 h 912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4700" h="9125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9" name="도형 541"/>
            <p:cNvSpPr>
              <a:spLocks/>
            </p:cNvSpPr>
            <p:nvPr/>
          </p:nvSpPr>
          <p:spPr>
            <a:xfrm rot="0">
              <a:off x="6541135" y="1583055"/>
              <a:ext cx="250190" cy="119380"/>
            </a:xfrm>
            <a:custGeom>
              <a:gdLst>
                <a:gd fmla="*/ 9818 w 11300" name="TX0"/>
                <a:gd fmla="*/ 613 h 5379" name="TY0"/>
                <a:gd fmla="*/ 9789 w 11300" name="TX1"/>
                <a:gd fmla="*/ 621 h 5379" name="TY1"/>
                <a:gd fmla="*/ 9789 w 11300" name="TX2"/>
                <a:gd fmla="*/ 621 h 5379" name="TY2"/>
                <a:gd fmla="*/ 9818 w 11300" name="TX3"/>
                <a:gd fmla="*/ 613 h 5379" name="TY3"/>
                <a:gd fmla="*/ 203 w 11300" name="TX5"/>
                <a:gd fmla="*/ 4948 h 5379" name="TY5"/>
                <a:gd fmla="*/ 205 w 11300" name="TX6"/>
                <a:gd fmla="*/ 4971 h 5379" name="TY6"/>
                <a:gd fmla="*/ 203 w 11300" name="TX7"/>
                <a:gd fmla="*/ 4948 h 5379" name="TY7"/>
                <a:gd fmla="*/ 8460 w 11300" name="TX9"/>
                <a:gd fmla="*/ 0 h 5379" name="TY9"/>
                <a:gd fmla="*/ 8460 w 11300" name="TX10"/>
                <a:gd fmla="*/ 0 h 5379" name="TY10"/>
                <a:gd fmla="*/ 7443 w 11300" name="TX11"/>
                <a:gd fmla="*/ 339 h 5379" name="TY11"/>
                <a:gd fmla="*/ 5856 w 11300" name="TX12"/>
                <a:gd fmla="*/ 695 h 5379" name="TY12"/>
                <a:gd fmla="*/ 5581 w 11300" name="TX13"/>
                <a:gd fmla="*/ 679 h 5379" name="TY13"/>
                <a:gd fmla="*/ 4530 w 11300" name="TX14"/>
                <a:gd fmla="*/ 405 h 5379" name="TY14"/>
                <a:gd fmla="*/ 3687 w 11300" name="TX15"/>
                <a:gd fmla="*/ 66 h 5379" name="TY15"/>
                <a:gd fmla="*/ 3687 w 11300" name="TX16"/>
                <a:gd fmla="*/ 66 h 5379" name="TY16"/>
                <a:gd fmla="*/ 4322 w 11300" name="TX17"/>
                <a:gd fmla="*/ 613 h 5379" name="TY17"/>
                <a:gd fmla="*/ 3232 w 11300" name="TX18"/>
                <a:gd fmla="*/ 394 h 5379" name="TY18"/>
                <a:gd fmla="*/ 2329 w 11300" name="TX19"/>
                <a:gd fmla="*/ 548 h 5379" name="TY19"/>
                <a:gd fmla="*/ 3238 w 11300" name="TX20"/>
                <a:gd fmla="*/ 745 h 5379" name="TY20"/>
                <a:gd fmla="*/ 928 w 11300" name="TX21"/>
                <a:gd fmla="*/ 1752 h 5379" name="TY21"/>
                <a:gd fmla="*/ 1829 w 11300" name="TX22"/>
                <a:gd fmla="*/ 1483 h 5379" name="TY22"/>
                <a:gd fmla="*/ 1968 w 11300" name="TX23"/>
                <a:gd fmla="*/ 1489 h 5379" name="TY23"/>
                <a:gd fmla="*/ 227 w 11300" name="TX24"/>
                <a:gd fmla="*/ 2901 h 5379" name="TY24"/>
                <a:gd fmla="*/ 852 w 11300" name="TX25"/>
                <a:gd fmla="*/ 2584 h 5379" name="TY25"/>
                <a:gd fmla="*/ 852 w 11300" name="TX26"/>
                <a:gd fmla="*/ 2584 h 5379" name="TY26"/>
                <a:gd fmla="*/ 161 w 11300" name="TX27"/>
                <a:gd fmla="*/ 3667 h 5379" name="TY27"/>
                <a:gd fmla="*/ 203 w 11300" name="TX28"/>
                <a:gd fmla="*/ 4948 h 5379" name="TY28"/>
                <a:gd fmla="*/ 203 w 11300" name="TX29"/>
                <a:gd fmla="*/ 4948 h 5379" name="TY29"/>
                <a:gd fmla="*/ 917 w 11300" name="TX30"/>
                <a:gd fmla="*/ 3175 h 5379" name="TY30"/>
                <a:gd fmla="*/ 917 w 11300" name="TX31"/>
                <a:gd fmla="*/ 3175 h 5379" name="TY31"/>
                <a:gd fmla="*/ 1202 w 11300" name="TX32"/>
                <a:gd fmla="*/ 4511 h 5379" name="TY32"/>
                <a:gd fmla="*/ 1706 w 11300" name="TX33"/>
                <a:gd fmla="*/ 3547 h 5379" name="TY33"/>
                <a:gd fmla="*/ 2570 w 11300" name="TX34"/>
                <a:gd fmla="*/ 2835 h 5379" name="TY34"/>
                <a:gd fmla="*/ 3830 w 11300" name="TX35"/>
                <a:gd fmla="*/ 4861 h 5379" name="TY35"/>
                <a:gd fmla="*/ 3917 w 11300" name="TX36"/>
                <a:gd fmla="*/ 3044 h 5379" name="TY36"/>
                <a:gd fmla="*/ 5450 w 11300" name="TX37"/>
                <a:gd fmla="*/ 5365 h 5379" name="TY37"/>
                <a:gd fmla="*/ 5778 w 11300" name="TX38"/>
                <a:gd fmla="*/ 3142 h 5379" name="TY38"/>
                <a:gd fmla="*/ 6151 w 11300" name="TX39"/>
                <a:gd fmla="*/ 5255 h 5379" name="TY39"/>
                <a:gd fmla="*/ 6895 w 11300" name="TX40"/>
                <a:gd fmla="*/ 3164 h 5379" name="TY40"/>
                <a:gd fmla="*/ 6895 w 11300" name="TX41"/>
                <a:gd fmla="*/ 3164 h 5379" name="TY41"/>
                <a:gd fmla="*/ 6752 w 11300" name="TX42"/>
                <a:gd fmla="*/ 4796 h 5379" name="TY42"/>
                <a:gd fmla="*/ 6643 w 11300" name="TX43"/>
                <a:gd fmla="*/ 5244 h 5379" name="TY43"/>
                <a:gd fmla="*/ 8187 w 11300" name="TX44"/>
                <a:gd fmla="*/ 2672 h 5379" name="TY44"/>
                <a:gd fmla="*/ 8997 w 11300" name="TX45"/>
                <a:gd fmla="*/ 3930 h 5379" name="TY45"/>
                <a:gd fmla="*/ 9511 w 11300" name="TX46"/>
                <a:gd fmla="*/ 4390 h 5379" name="TY46"/>
                <a:gd fmla="*/ 9380 w 11300" name="TX47"/>
                <a:gd fmla="*/ 2891 h 5379" name="TY47"/>
                <a:gd fmla="*/ 9380 w 11300" name="TX48"/>
                <a:gd fmla="*/ 2891 h 5379" name="TY48"/>
                <a:gd fmla="*/ 10541 w 11300" name="TX49"/>
                <a:gd fmla="*/ 5375 h 5379" name="TY49"/>
                <a:gd fmla="*/ 10355 w 11300" name="TX50"/>
                <a:gd fmla="*/ 3952 h 5379" name="TY50"/>
                <a:gd fmla="*/ 10355 w 11300" name="TX51"/>
                <a:gd fmla="*/ 3952 h 5379" name="TY51"/>
                <a:gd fmla="*/ 11165 w 11300" name="TX52"/>
                <a:gd fmla="*/ 4631 h 5379" name="TY52"/>
                <a:gd fmla="*/ 11176 w 11300" name="TX53"/>
                <a:gd fmla="*/ 4018 h 5379" name="TY53"/>
                <a:gd fmla="*/ 10902 w 11300" name="TX54"/>
                <a:gd fmla="*/ 3285 h 5379" name="TY54"/>
                <a:gd fmla="*/ 10902 w 11300" name="TX55"/>
                <a:gd fmla="*/ 3285 h 5379" name="TY55"/>
                <a:gd fmla="*/ 11297 w 11300" name="TX56"/>
                <a:gd fmla="*/ 3427 h 5379" name="TY56"/>
                <a:gd fmla="*/ 10924 w 11300" name="TX57"/>
                <a:gd fmla="*/ 2628 h 5379" name="TY57"/>
                <a:gd fmla="*/ 10584 w 11300" name="TX58"/>
                <a:gd fmla="*/ 2266 h 5379" name="TY58"/>
                <a:gd fmla="*/ 10584 w 11300" name="TX59"/>
                <a:gd fmla="*/ 2266 h 5379" name="TY59"/>
                <a:gd fmla="*/ 11231 w 11300" name="TX60"/>
                <a:gd fmla="*/ 2496 h 5379" name="TY60"/>
                <a:gd fmla="*/ 9813 w 11300" name="TX61"/>
                <a:gd fmla="*/ 1289 h 5379" name="TY61"/>
                <a:gd fmla="*/ 9727 w 11300" name="TX62"/>
                <a:gd fmla="*/ 1298 h 5379" name="TY62"/>
                <a:gd fmla="*/ 9727 w 11300" name="TX63"/>
                <a:gd fmla="*/ 1298 h 5379" name="TY63"/>
                <a:gd fmla="*/ 10217 w 11300" name="TX64"/>
                <a:gd fmla="*/ 1238 h 5379" name="TY64"/>
                <a:gd fmla="*/ 10618 w 11300" name="TX65"/>
                <a:gd fmla="*/ 1281 h 5379" name="TY65"/>
                <a:gd fmla="*/ 9418 w 11300" name="TX66"/>
                <a:gd fmla="*/ 786 h 5379" name="TY66"/>
                <a:gd fmla="*/ 9216 w 11300" name="TX67"/>
                <a:gd fmla="*/ 799 h 5379" name="TY67"/>
                <a:gd fmla="*/ 9789 w 11300" name="TX68"/>
                <a:gd fmla="*/ 621 h 5379" name="TY68"/>
                <a:gd fmla="*/ 9789 w 11300" name="TX69"/>
                <a:gd fmla="*/ 621 h 5379" name="TY69"/>
                <a:gd fmla="*/ 9647 w 11300" name="TX70"/>
                <a:gd fmla="*/ 634 h 5379" name="TY70"/>
                <a:gd fmla="*/ 9238 w 11300" name="TX71"/>
                <a:gd fmla="*/ 591 h 5379" name="TY71"/>
                <a:gd fmla="*/ 8851 w 11300" name="TX72"/>
                <a:gd fmla="*/ 555 h 5379" name="TY72"/>
                <a:gd fmla="*/ 8778 w 11300" name="TX73"/>
                <a:gd fmla="*/ 558 h 5379" name="TY73"/>
                <a:gd fmla="*/ 7859 w 11300" name="TX74"/>
                <a:gd fmla="*/ 766 h 5379" name="TY74"/>
                <a:gd fmla="*/ 8460 w 11300" name="TX75"/>
                <a:gd fmla="*/ 0 h 5379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1300" h="5379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0" name="도형 542"/>
            <p:cNvSpPr>
              <a:spLocks/>
            </p:cNvSpPr>
            <p:nvPr/>
          </p:nvSpPr>
          <p:spPr>
            <a:xfrm rot="0">
              <a:off x="6649085" y="1594485"/>
              <a:ext cx="16510" cy="5080"/>
            </a:xfrm>
            <a:custGeom>
              <a:gdLst>
                <a:gd fmla="*/ 1 w 671" name="TX0"/>
                <a:gd fmla="*/ 0 h 146" name="TY0"/>
                <a:gd fmla="*/ 584 w 671" name="TX1"/>
                <a:gd fmla="*/ 130 h 146" name="TY1"/>
                <a:gd fmla="*/ 584 w 671" name="TX2"/>
                <a:gd fmla="*/ 130 h 146" name="TY2"/>
                <a:gd fmla="*/ 1 w 671" name="TX3"/>
                <a:gd fmla="*/ 0 h 146" name="TY3"/>
                <a:gd fmla="*/ 584 w 671" name="TX5"/>
                <a:gd fmla="*/ 130 h 146" name="TY5"/>
                <a:gd fmla="*/ 668 w 671" name="TX6"/>
                <a:gd fmla="*/ 143 h 146" name="TY6"/>
                <a:gd fmla="*/ 584 w 671" name="TX7"/>
                <a:gd fmla="*/ 130 h 146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71" h="146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1" name="도형 543"/>
            <p:cNvSpPr>
              <a:spLocks/>
            </p:cNvSpPr>
            <p:nvPr/>
          </p:nvSpPr>
          <p:spPr>
            <a:xfrm rot="0">
              <a:off x="6596380" y="1598930"/>
              <a:ext cx="15240" cy="3810"/>
            </a:xfrm>
            <a:custGeom>
              <a:gdLst>
                <a:gd fmla="*/ 537 w 650" name="TX0"/>
                <a:gd fmla="*/ 1 h 114" name="TY0"/>
                <a:gd fmla="*/ 450 w 650" name="TX1"/>
                <a:gd fmla="*/ 11 h 114" name="TY1"/>
                <a:gd fmla="*/ 0 w 650" name="TX2"/>
                <a:gd fmla="*/ 110 h 114" name="TY2"/>
                <a:gd fmla="*/ 647 w 650" name="TX3"/>
                <a:gd fmla="*/ 11 h 114" name="TY3"/>
                <a:gd fmla="*/ 537 w 650" name="TX4"/>
                <a:gd fmla="*/ 1 h 11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50" h="114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2" name="도형 544"/>
            <p:cNvSpPr>
              <a:spLocks/>
            </p:cNvSpPr>
            <p:nvPr/>
          </p:nvSpPr>
          <p:spPr>
            <a:xfrm rot="0">
              <a:off x="6562090" y="1603375"/>
              <a:ext cx="30480" cy="19050"/>
            </a:xfrm>
            <a:custGeom>
              <a:gdLst>
                <a:gd fmla="*/ 1320 w 1324" name="TX0"/>
                <a:gd fmla="*/ 1 h 821" name="TY0"/>
                <a:gd fmla="*/ 1320 w 1324" name="TX1"/>
                <a:gd fmla="*/ 1 h 821" name="TY1"/>
                <a:gd fmla="*/ 0 w 1324" name="TX2"/>
                <a:gd fmla="*/ 817 h 821" name="TY2"/>
                <a:gd fmla="*/ 0 w 1324" name="TX3"/>
                <a:gd fmla="*/ 817 h 821" name="TY3"/>
                <a:gd fmla="*/ 1320 w 1324" name="TX4"/>
                <a:gd fmla="*/ 1 h 82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24" h="821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3" name="도형 545"/>
            <p:cNvSpPr>
              <a:spLocks/>
            </p:cNvSpPr>
            <p:nvPr/>
          </p:nvSpPr>
          <p:spPr>
            <a:xfrm rot="0">
              <a:off x="6543040" y="1583055"/>
              <a:ext cx="248920" cy="119380"/>
            </a:xfrm>
            <a:custGeom>
              <a:gdLst>
                <a:gd fmla="*/ 854 w 11215" name="TX0"/>
                <a:gd fmla="*/ 1744 h 5379" name="TY0"/>
                <a:gd fmla="*/ 843 w 11215" name="TX1"/>
                <a:gd fmla="*/ 1752 h 5379" name="TY1"/>
                <a:gd fmla="*/ 854 w 11215" name="TX2"/>
                <a:gd fmla="*/ 1752 h 5379" name="TY2"/>
                <a:gd fmla="*/ 854 w 11215" name="TX3"/>
                <a:gd fmla="*/ 1744 h 5379" name="TY3"/>
                <a:gd fmla="*/ 8375 w 11215" name="TX5"/>
                <a:gd fmla="*/ 0 h 5379" name="TY5"/>
                <a:gd fmla="*/ 8375 w 11215" name="TX6"/>
                <a:gd fmla="*/ 0 h 5379" name="TY6"/>
                <a:gd fmla="*/ 7358 w 11215" name="TX7"/>
                <a:gd fmla="*/ 339 h 5379" name="TY7"/>
                <a:gd fmla="*/ 7248 w 11215" name="TX8"/>
                <a:gd fmla="*/ 383 h 5379" name="TY8"/>
                <a:gd fmla="*/ 5770 w 11215" name="TX9"/>
                <a:gd fmla="*/ 689 h 5379" name="TY9"/>
                <a:gd fmla="*/ 5496 w 11215" name="TX10"/>
                <a:gd fmla="*/ 679 h 5379" name="TY10"/>
                <a:gd fmla="*/ 5485 w 11215" name="TX11"/>
                <a:gd fmla="*/ 679 h 5379" name="TY11"/>
                <a:gd fmla="*/ 4818 w 11215" name="TX12"/>
                <a:gd fmla="*/ 536 h 5379" name="TY12"/>
                <a:gd fmla="*/ 4336 w 11215" name="TX13"/>
                <a:gd fmla="*/ 460 h 5379" name="TY13"/>
                <a:gd fmla="*/ 4336 w 11215" name="TX14"/>
                <a:gd fmla="*/ 460 h 5379" name="TY14"/>
                <a:gd fmla="*/ 4500 w 11215" name="TX15"/>
                <a:gd fmla="*/ 613 h 5379" name="TY15"/>
                <a:gd fmla="*/ 4018 w 11215" name="TX16"/>
                <a:gd fmla="*/ 985 h 5379" name="TY16"/>
                <a:gd fmla="*/ 3898 w 11215" name="TX17"/>
                <a:gd fmla="*/ 1139 h 5379" name="TY17"/>
                <a:gd fmla="*/ 3930 w 11215" name="TX18"/>
                <a:gd fmla="*/ 1303 h 5379" name="TY18"/>
                <a:gd fmla="*/ 5025 w 11215" name="TX19"/>
                <a:gd fmla="*/ 2869 h 5379" name="TY19"/>
                <a:gd fmla="*/ 5113 w 11215" name="TX20"/>
                <a:gd fmla="*/ 2594 h 5379" name="TY20"/>
                <a:gd fmla="*/ 5266 w 11215" name="TX21"/>
                <a:gd fmla="*/ 2507 h 5379" name="TY21"/>
                <a:gd fmla="*/ 5431 w 11215" name="TX22"/>
                <a:gd fmla="*/ 2562 h 5379" name="TY22"/>
                <a:gd fmla="*/ 5682 w 11215" name="TX23"/>
                <a:gd fmla="*/ 2835 h 5379" name="TY23"/>
                <a:gd fmla="*/ 5879 w 11215" name="TX24"/>
                <a:gd fmla="*/ 2912 h 5379" name="TY24"/>
                <a:gd fmla="*/ 6011 w 11215" name="TX25"/>
                <a:gd fmla="*/ 2857 h 5379" name="TY25"/>
                <a:gd fmla="*/ 6011 w 11215" name="TX26"/>
                <a:gd fmla="*/ 2857 h 5379" name="TY26"/>
                <a:gd fmla="*/ 6317 w 11215" name="TX27"/>
                <a:gd fmla="*/ 3153 h 5379" name="TY27"/>
                <a:gd fmla="*/ 6438 w 11215" name="TX28"/>
                <a:gd fmla="*/ 3131 h 5379" name="TY28"/>
                <a:gd fmla="*/ 6788 w 11215" name="TX29"/>
                <a:gd fmla="*/ 2606 h 5379" name="TY29"/>
                <a:gd fmla="*/ 7040 w 11215" name="TX30"/>
                <a:gd fmla="*/ 3076 h 5379" name="TY30"/>
                <a:gd fmla="*/ 7456 w 11215" name="TX31"/>
                <a:gd fmla="*/ 2266 h 5379" name="TY31"/>
                <a:gd fmla="*/ 7456 w 11215" name="TX32"/>
                <a:gd fmla="*/ 2266 h 5379" name="TY32"/>
                <a:gd fmla="*/ 7675 w 11215" name="TX33"/>
                <a:gd fmla="*/ 2441 h 5379" name="TY33"/>
                <a:gd fmla="*/ 7806 w 11215" name="TX34"/>
                <a:gd fmla="*/ 2397 h 5379" name="TY34"/>
                <a:gd fmla="*/ 7949 w 11215" name="TX35"/>
                <a:gd fmla="*/ 1971 h 5379" name="TY35"/>
                <a:gd fmla="*/ 7894 w 11215" name="TX36"/>
                <a:gd fmla="*/ 1489 h 5379" name="TY36"/>
                <a:gd fmla="*/ 8178 w 11215" name="TX37"/>
                <a:gd fmla="*/ 1149 h 5379" name="TY37"/>
                <a:gd fmla="*/ 9088 w 11215" name="TX38"/>
                <a:gd fmla="*/ 3526 h 5379" name="TY38"/>
                <a:gd fmla="*/ 8080 w 11215" name="TX39"/>
                <a:gd fmla="*/ 2441 h 5379" name="TY39"/>
                <a:gd fmla="*/ 6963 w 11215" name="TX40"/>
                <a:gd fmla="*/ 4281 h 5379" name="TY40"/>
                <a:gd fmla="*/ 6810 w 11215" name="TX41"/>
                <a:gd fmla="*/ 3011 h 5379" name="TY41"/>
                <a:gd fmla="*/ 6131 w 11215" name="TX42"/>
                <a:gd fmla="*/ 4555 h 5379" name="TY42"/>
                <a:gd fmla="*/ 5660 w 11215" name="TX43"/>
                <a:gd fmla="*/ 2967 h 5379" name="TY43"/>
                <a:gd fmla="*/ 5190 w 11215" name="TX44"/>
                <a:gd fmla="*/ 4740 h 5379" name="TY44"/>
                <a:gd fmla="*/ 3733 w 11215" name="TX45"/>
                <a:gd fmla="*/ 2616 h 5379" name="TY45"/>
                <a:gd fmla="*/ 3514 w 11215" name="TX46"/>
                <a:gd fmla="*/ 4161 h 5379" name="TY46"/>
                <a:gd fmla="*/ 3032 w 11215" name="TX47"/>
                <a:gd fmla="*/ 2091 h 5379" name="TY47"/>
                <a:gd fmla="*/ 3032 w 11215" name="TX48"/>
                <a:gd fmla="*/ 2091 h 5379" name="TY48"/>
                <a:gd fmla="*/ 1226 w 11215" name="TX49"/>
                <a:gd fmla="*/ 3679 h 5379" name="TY49"/>
                <a:gd fmla="*/ 1784 w 11215" name="TX50"/>
                <a:gd fmla="*/ 2310 h 5379" name="TY50"/>
                <a:gd fmla="*/ 1784 w 11215" name="TX51"/>
                <a:gd fmla="*/ 2310 h 5379" name="TY51"/>
                <a:gd fmla="*/ 460 w 11215" name="TX52"/>
                <a:gd fmla="*/ 3416 h 5379" name="TY52"/>
                <a:gd fmla="*/ 1828 w 11215" name="TX53"/>
                <a:gd fmla="*/ 1828 h 5379" name="TY53"/>
                <a:gd fmla="*/ 1828 w 11215" name="TX54"/>
                <a:gd fmla="*/ 1828 h 5379" name="TY54"/>
                <a:gd fmla="*/ 1423 w 11215" name="TX55"/>
                <a:gd fmla="*/ 1981 h 5379" name="TY55"/>
                <a:gd fmla="*/ 2989 w 11215" name="TX56"/>
                <a:gd fmla="*/ 1259 h 5379" name="TY56"/>
                <a:gd fmla="*/ 2453 w 11215" name="TX57"/>
                <a:gd fmla="*/ 1193 h 5379" name="TY57"/>
                <a:gd fmla="*/ 2059 w 11215" name="TX58"/>
                <a:gd fmla="*/ 1237 h 5379" name="TY58"/>
                <a:gd fmla="*/ 3602 w 11215" name="TX59"/>
                <a:gd fmla="*/ 821 h 5379" name="TY59"/>
                <a:gd fmla="*/ 3526 w 11215" name="TX60"/>
                <a:gd fmla="*/ 832 h 5379" name="TY60"/>
                <a:gd fmla="*/ 3230 w 11215" name="TX61"/>
                <a:gd fmla="*/ 788 h 5379" name="TY61"/>
                <a:gd fmla="*/ 3044 w 11215" name="TX62"/>
                <a:gd fmla="*/ 755 h 5379" name="TY62"/>
                <a:gd fmla="*/ 2397 w 11215" name="TX63"/>
                <a:gd fmla="*/ 854 h 5379" name="TY63"/>
                <a:gd fmla="*/ 2178 w 11215" name="TX64"/>
                <a:gd fmla="*/ 920 h 5379" name="TY64"/>
                <a:gd fmla="*/ 854 w 11215" name="TX65"/>
                <a:gd fmla="*/ 1740 h 5379" name="TY65"/>
                <a:gd fmla="*/ 854 w 11215" name="TX66"/>
                <a:gd fmla="*/ 1744 h 5379" name="TY66"/>
                <a:gd fmla="*/ 854 w 11215" name="TX67"/>
                <a:gd fmla="*/ 1744 h 5379" name="TY67"/>
                <a:gd fmla="*/ 1741 w 11215" name="TX68"/>
                <a:gd fmla="*/ 1489 h 5379" name="TY68"/>
                <a:gd fmla="*/ 1883 w 11215" name="TX69"/>
                <a:gd fmla="*/ 1489 h 5379" name="TY69"/>
                <a:gd fmla="*/ 142 w 11215" name="TX70"/>
                <a:gd fmla="*/ 2901 h 5379" name="TY70"/>
                <a:gd fmla="*/ 767 w 11215" name="TX71"/>
                <a:gd fmla="*/ 2584 h 5379" name="TY71"/>
                <a:gd fmla="*/ 767 w 11215" name="TX72"/>
                <a:gd fmla="*/ 2584 h 5379" name="TY72"/>
                <a:gd fmla="*/ 76 w 11215" name="TX73"/>
                <a:gd fmla="*/ 3667 h 5379" name="TY73"/>
                <a:gd fmla="*/ 11 w 11215" name="TX74"/>
                <a:gd fmla="*/ 4083 h 5379" name="TY74"/>
                <a:gd fmla="*/ 120 w 11215" name="TX75"/>
                <a:gd fmla="*/ 4971 h 5379" name="TY75"/>
                <a:gd fmla="*/ 120 w 11215" name="TX76"/>
                <a:gd fmla="*/ 4817 h 5379" name="TY76"/>
                <a:gd fmla="*/ 832 w 11215" name="TX77"/>
                <a:gd fmla="*/ 3175 h 5379" name="TY77"/>
                <a:gd fmla="*/ 832 w 11215" name="TX78"/>
                <a:gd fmla="*/ 3175 h 5379" name="TY78"/>
                <a:gd fmla="*/ 821 w 11215" name="TX79"/>
                <a:gd fmla="*/ 3405 h 5379" name="TY79"/>
                <a:gd fmla="*/ 1117 w 11215" name="TX80"/>
                <a:gd fmla="*/ 4511 h 5379" name="TY80"/>
                <a:gd fmla="*/ 1621 w 11215" name="TX81"/>
                <a:gd fmla="*/ 3547 h 5379" name="TY81"/>
                <a:gd fmla="*/ 2485 w 11215" name="TX82"/>
                <a:gd fmla="*/ 2835 h 5379" name="TY82"/>
                <a:gd fmla="*/ 3745 w 11215" name="TX83"/>
                <a:gd fmla="*/ 4861 h 5379" name="TY83"/>
                <a:gd fmla="*/ 3679 w 11215" name="TX84"/>
                <a:gd fmla="*/ 4127 h 5379" name="TY84"/>
                <a:gd fmla="*/ 3832 w 11215" name="TX85"/>
                <a:gd fmla="*/ 3044 h 5379" name="TY85"/>
                <a:gd fmla="*/ 5365 w 11215" name="TX86"/>
                <a:gd fmla="*/ 5365 h 5379" name="TY86"/>
                <a:gd fmla="*/ 5693 w 11215" name="TX87"/>
                <a:gd fmla="*/ 3142 h 5379" name="TY87"/>
                <a:gd fmla="*/ 6066 w 11215" name="TX88"/>
                <a:gd fmla="*/ 5255 h 5379" name="TY88"/>
                <a:gd fmla="*/ 6810 w 11215" name="TX89"/>
                <a:gd fmla="*/ 3164 h 5379" name="TY89"/>
                <a:gd fmla="*/ 6854 w 11215" name="TX90"/>
                <a:gd fmla="*/ 3602 h 5379" name="TY90"/>
                <a:gd fmla="*/ 6667 w 11215" name="TX91"/>
                <a:gd fmla="*/ 4796 h 5379" name="TY91"/>
                <a:gd fmla="*/ 6558 w 11215" name="TX92"/>
                <a:gd fmla="*/ 5244 h 5379" name="TY92"/>
                <a:gd fmla="*/ 8102 w 11215" name="TX93"/>
                <a:gd fmla="*/ 2672 h 5379" name="TY93"/>
                <a:gd fmla="*/ 8912 w 11215" name="TX94"/>
                <a:gd fmla="*/ 3930 h 5379" name="TY94"/>
                <a:gd fmla="*/ 9426 w 11215" name="TX95"/>
                <a:gd fmla="*/ 4390 h 5379" name="TY95"/>
                <a:gd fmla="*/ 9295 w 11215" name="TX96"/>
                <a:gd fmla="*/ 2891 h 5379" name="TY96"/>
                <a:gd fmla="*/ 9295 w 11215" name="TX97"/>
                <a:gd fmla="*/ 2891 h 5379" name="TY97"/>
                <a:gd fmla="*/ 10456 w 11215" name="TX98"/>
                <a:gd fmla="*/ 5375 h 5379" name="TY98"/>
                <a:gd fmla="*/ 10456 w 11215" name="TX99"/>
                <a:gd fmla="*/ 5354 h 5379" name="TY99"/>
                <a:gd fmla="*/ 10270 w 11215" name="TX100"/>
                <a:gd fmla="*/ 3952 h 5379" name="TY100"/>
                <a:gd fmla="*/ 10270 w 11215" name="TX101"/>
                <a:gd fmla="*/ 3952 h 5379" name="TY101"/>
                <a:gd fmla="*/ 11080 w 11215" name="TX102"/>
                <a:gd fmla="*/ 4631 h 5379" name="TY102"/>
                <a:gd fmla="*/ 11102 w 11215" name="TX103"/>
                <a:gd fmla="*/ 4368 h 5379" name="TY103"/>
                <a:gd fmla="*/ 11091 w 11215" name="TX104"/>
                <a:gd fmla="*/ 4018 h 5379" name="TY104"/>
                <a:gd fmla="*/ 10817 w 11215" name="TX105"/>
                <a:gd fmla="*/ 3285 h 5379" name="TY105"/>
                <a:gd fmla="*/ 10817 w 11215" name="TX106"/>
                <a:gd fmla="*/ 3285 h 5379" name="TY106"/>
                <a:gd fmla="*/ 11212 w 11215" name="TX107"/>
                <a:gd fmla="*/ 3427 h 5379" name="TY107"/>
                <a:gd fmla="*/ 10839 w 11215" name="TX108"/>
                <a:gd fmla="*/ 2628 h 5379" name="TY108"/>
                <a:gd fmla="*/ 10499 w 11215" name="TX109"/>
                <a:gd fmla="*/ 2266 h 5379" name="TY109"/>
                <a:gd fmla="*/ 10499 w 11215" name="TX110"/>
                <a:gd fmla="*/ 2266 h 5379" name="TY110"/>
                <a:gd fmla="*/ 11146 w 11215" name="TX111"/>
                <a:gd fmla="*/ 2496 h 5379" name="TY111"/>
                <a:gd fmla="*/ 9723 w 11215" name="TX112"/>
                <a:gd fmla="*/ 1292 h 5379" name="TY112"/>
                <a:gd fmla="*/ 9643 w 11215" name="TX113"/>
                <a:gd fmla="*/ 1298 h 5379" name="TY113"/>
                <a:gd fmla="*/ 9643 w 11215" name="TX114"/>
                <a:gd fmla="*/ 1298 h 5379" name="TY114"/>
                <a:gd fmla="*/ 10139 w 11215" name="TX115"/>
                <a:gd fmla="*/ 1237 h 5379" name="TY115"/>
                <a:gd fmla="*/ 10533 w 11215" name="TX116"/>
                <a:gd fmla="*/ 1281 h 5379" name="TY116"/>
                <a:gd fmla="*/ 9317 w 11215" name="TX117"/>
                <a:gd fmla="*/ 788 h 5379" name="TY117"/>
                <a:gd fmla="*/ 9131 w 11215" name="TX118"/>
                <a:gd fmla="*/ 799 h 5379" name="TY118"/>
                <a:gd fmla="*/ 9733 w 11215" name="TX119"/>
                <a:gd fmla="*/ 613 h 5379" name="TY119"/>
                <a:gd fmla="*/ 9733 w 11215" name="TX120"/>
                <a:gd fmla="*/ 613 h 5379" name="TY120"/>
                <a:gd fmla="*/ 9547 w 11215" name="TX121"/>
                <a:gd fmla="*/ 635 h 5379" name="TY121"/>
                <a:gd fmla="*/ 9153 w 11215" name="TX122"/>
                <a:gd fmla="*/ 591 h 5379" name="TY122"/>
                <a:gd fmla="*/ 8770 w 11215" name="TX123"/>
                <a:gd fmla="*/ 558 h 5379" name="TY123"/>
                <a:gd fmla="*/ 8693 w 11215" name="TX124"/>
                <a:gd fmla="*/ 558 h 5379" name="TY124"/>
                <a:gd fmla="*/ 7774 w 11215" name="TX125"/>
                <a:gd fmla="*/ 766 h 5379" name="TY125"/>
                <a:gd fmla="*/ 8375 w 11215" name="TX126"/>
                <a:gd fmla="*/ 0 h 5379" name="TY1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</a:cxnLst>
              <a:rect l="l" t="t" r="r" b="b"/>
              <a:pathLst>
                <a:path w="11215" h="5379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484" name="그룹 548"/>
            <p:cNvGrpSpPr>
              <a:grpSpLocks/>
            </p:cNvGrpSpPr>
            <p:nvPr/>
          </p:nvGrpSpPr>
          <p:grpSpPr>
            <a:xfrm rot="0">
              <a:off x="6616700" y="1741805"/>
              <a:ext cx="92710" cy="52070"/>
              <a:chOff x="6616700" y="1741805"/>
              <a:chExt cx="92710" cy="52070"/>
            </a:xfrm>
          </p:grpSpPr>
          <p:sp>
            <p:nvSpPr>
              <p:cNvPr id="1485" name="도형 546"/>
              <p:cNvSpPr>
                <a:spLocks/>
              </p:cNvSpPr>
              <p:nvPr/>
            </p:nvSpPr>
            <p:spPr>
              <a:xfrm rot="0">
                <a:off x="6616065" y="1741170"/>
                <a:ext cx="69850" cy="45720"/>
              </a:xfrm>
              <a:custGeom>
                <a:gdLst>
                  <a:gd fmla="*/ 2530 w 3124" name="TX0"/>
                  <a:gd fmla="*/ 362 h 2019" name="TY0"/>
                  <a:gd fmla="*/ 2015 w 3124" name="TX1"/>
                  <a:gd fmla="*/ 395 h 2019" name="TY1"/>
                  <a:gd fmla="*/ 1489 w 3124" name="TX2"/>
                  <a:gd fmla="*/ 461 h 2019" name="TY2"/>
                  <a:gd fmla="*/ 985 w 3124" name="TX3"/>
                  <a:gd fmla="*/ 603 h 2019" name="TY3"/>
                  <a:gd fmla="*/ 581 w 3124" name="TX4"/>
                  <a:gd fmla="*/ 920 h 2019" name="TY4"/>
                  <a:gd fmla="*/ 756 w 3124" name="TX5"/>
                  <a:gd fmla="*/ 735 h 2019" name="TY5"/>
                  <a:gd fmla="*/ 985 w 3124" name="TX6"/>
                  <a:gd fmla="*/ 592 h 2019" name="TY6"/>
                  <a:gd fmla="*/ 1489 w 3124" name="TX7"/>
                  <a:gd fmla="*/ 450 h 2019" name="TY7"/>
                  <a:gd fmla="*/ 2015 w 3124" name="TX8"/>
                  <a:gd fmla="*/ 384 h 2019" name="TY8"/>
                  <a:gd fmla="*/ 2267 w 3124" name="TX9"/>
                  <a:gd fmla="*/ 373 h 2019" name="TY9"/>
                  <a:gd fmla="*/ 2530 w 3124" name="TX10"/>
                  <a:gd fmla="*/ 362 h 2019" name="TY10"/>
                  <a:gd fmla="*/ 2092 w 3124" name="TX12"/>
                  <a:gd fmla="*/ 1 h 2019" name="TY12"/>
                  <a:gd fmla="*/ 77 w 3124" name="TX13"/>
                  <a:gd fmla="*/ 888 h 2019" name="TY13"/>
                  <a:gd fmla="*/ 0 w 3124" name="TX14"/>
                  <a:gd fmla="*/ 1041 h 2019" name="TY14"/>
                  <a:gd fmla="*/ 22 w 3124" name="TX15"/>
                  <a:gd fmla="*/ 1227 h 2019" name="TY15"/>
                  <a:gd fmla="*/ 372 w 3124" name="TX16"/>
                  <a:gd fmla="*/ 1205 h 2019" name="TY16"/>
                  <a:gd fmla="*/ 1260 w 3124" name="TX17"/>
                  <a:gd fmla="*/ 1358 h 2019" name="TY17"/>
                  <a:gd fmla="*/ 1938 w 3124" name="TX18"/>
                  <a:gd fmla="*/ 1567 h 2019" name="TY18"/>
                  <a:gd fmla="*/ 1982 w 3124" name="TX19"/>
                  <a:gd fmla="*/ 1567 h 2019" name="TY19"/>
                  <a:gd fmla="*/ 2814 w 3124" name="TX20"/>
                  <a:gd fmla="*/ 1293 h 2019" name="TY20"/>
                  <a:gd fmla="*/ 2858 w 3124" name="TX21"/>
                  <a:gd fmla="*/ 1271 h 2019" name="TY21"/>
                  <a:gd fmla="*/ 3077 w 3124" name="TX22"/>
                  <a:gd fmla="*/ 899 h 2019" name="TY22"/>
                  <a:gd fmla="*/ 3088 w 3124" name="TX23"/>
                  <a:gd fmla="*/ 811 h 2019" name="TY23"/>
                  <a:gd fmla="*/ 3088 w 3124" name="TX24"/>
                  <a:gd fmla="*/ 811 h 2019" name="TY24"/>
                  <a:gd fmla="*/ 2902 w 3124" name="TX25"/>
                  <a:gd fmla="*/ 888 h 2019" name="TY25"/>
                  <a:gd fmla="*/ 3099 w 3124" name="TX26"/>
                  <a:gd fmla="*/ 789 h 2019" name="TY26"/>
                  <a:gd fmla="*/ 2781 w 3124" name="TX27"/>
                  <a:gd fmla="*/ 78 h 2019" name="TY27"/>
                  <a:gd fmla="*/ 2092 w 3124" name="TX28"/>
                  <a:gd fmla="*/ 1 h 2019" name="TY28"/>
                  <a:gd fmla="*/ 416 w 3124" name="TX30"/>
                  <a:gd fmla="*/ 1840 h 2019" name="TY30"/>
                  <a:gd fmla="*/ 416 w 3124" name="TX31"/>
                  <a:gd fmla="*/ 1840 h 2019" name="TY31"/>
                  <a:gd fmla="*/ 526 w 3124" name="TX32"/>
                  <a:gd fmla="*/ 2015 h 2019" name="TY32"/>
                  <a:gd fmla="*/ 416 w 3124" name="TX33"/>
                  <a:gd fmla="*/ 1840 h 2019" name="TY3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</a:cxnLst>
                <a:rect l="l" t="t" r="r" b="b"/>
                <a:pathLst>
                  <a:path w="3124" h="2019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86" name="도형 547"/>
              <p:cNvSpPr>
                <a:spLocks/>
              </p:cNvSpPr>
              <p:nvPr/>
            </p:nvSpPr>
            <p:spPr>
              <a:xfrm rot="0">
                <a:off x="6627495" y="1742440"/>
                <a:ext cx="81280" cy="50800"/>
              </a:xfrm>
              <a:custGeom>
                <a:gdLst>
                  <a:gd fmla="*/ 2256 w 3617" name="TX0"/>
                  <a:gd fmla="*/ 1 h 2238" name="TY0"/>
                  <a:gd fmla="*/ 2256 w 3617" name="TX1"/>
                  <a:gd fmla="*/ 1 h 2238" name="TY1"/>
                  <a:gd fmla="*/ 2574 w 3617" name="TX2"/>
                  <a:gd fmla="*/ 712 h 2238" name="TY2"/>
                  <a:gd fmla="*/ 2793 w 3617" name="TX3"/>
                  <a:gd fmla="*/ 658 h 2238" name="TY3"/>
                  <a:gd fmla="*/ 2881 w 3617" name="TX4"/>
                  <a:gd fmla="*/ 658 h 2238" name="TY4"/>
                  <a:gd fmla="*/ 3022 w 3617" name="TX5"/>
                  <a:gd fmla="*/ 668 h 2238" name="TY5"/>
                  <a:gd fmla="*/ 3231 w 3617" name="TX6"/>
                  <a:gd fmla="*/ 756 h 2238" name="TY6"/>
                  <a:gd fmla="*/ 3022 w 3617" name="TX7"/>
                  <a:gd fmla="*/ 690 h 2238" name="TY7"/>
                  <a:gd fmla="*/ 2803 w 3617" name="TX8"/>
                  <a:gd fmla="*/ 690 h 2238" name="TY8"/>
                  <a:gd fmla="*/ 2584 w 3617" name="TX9"/>
                  <a:gd fmla="*/ 734 h 2238" name="TY9"/>
                  <a:gd fmla="*/ 2563 w 3617" name="TX10"/>
                  <a:gd fmla="*/ 734 h 2238" name="TY10"/>
                  <a:gd fmla="*/ 2552 w 3617" name="TX11"/>
                  <a:gd fmla="*/ 822 h 2238" name="TY11"/>
                  <a:gd fmla="*/ 2333 w 3617" name="TX12"/>
                  <a:gd fmla="*/ 1194 h 2238" name="TY12"/>
                  <a:gd fmla="*/ 2957 w 3617" name="TX13"/>
                  <a:gd fmla="*/ 1030 h 2238" name="TY13"/>
                  <a:gd fmla="*/ 3012 w 3617" name="TX14"/>
                  <a:gd fmla="*/ 1030 h 2238" name="TY14"/>
                  <a:gd fmla="*/ 3603 w 3617" name="TX15"/>
                  <a:gd fmla="*/ 1118 h 2238" name="TY15"/>
                  <a:gd fmla="*/ 3187 w 3617" name="TX16"/>
                  <a:gd fmla="*/ 1840 h 2238" name="TY16"/>
                  <a:gd fmla="*/ 3614 w 3617" name="TX17"/>
                  <a:gd fmla="*/ 1118 h 2238" name="TY17"/>
                  <a:gd fmla="*/ 3307 w 3617" name="TX18"/>
                  <a:gd fmla="*/ 483 h 2238" name="TY18"/>
                  <a:gd fmla="*/ 3012 w 3617" name="TX19"/>
                  <a:gd fmla="*/ 264 h 2238" name="TY19"/>
                  <a:gd fmla="*/ 2256 w 3617" name="TX20"/>
                  <a:gd fmla="*/ 1 h 2238" name="TY20"/>
                  <a:gd fmla="*/ 1 w 3617" name="TX22"/>
                  <a:gd fmla="*/ 1938 h 2238" name="TY22"/>
                  <a:gd fmla="*/ 209 w 3617" name="TX23"/>
                  <a:gd fmla="*/ 2157 h 2238" name="TY23"/>
                  <a:gd fmla="*/ 209 w 3617" name="TX24"/>
                  <a:gd fmla="*/ 2157 h 2238" name="TY24"/>
                  <a:gd fmla="*/ 1 w 3617" name="TX25"/>
                  <a:gd fmla="*/ 1938 h 2238" name="TY25"/>
                  <a:gd fmla="*/ 209 w 3617" name="TX27"/>
                  <a:gd fmla="*/ 2157 h 2238" name="TY27"/>
                  <a:gd fmla="*/ 351 w 3617" name="TX28"/>
                  <a:gd fmla="*/ 2234 h 2238" name="TY28"/>
                  <a:gd fmla="*/ 209 w 3617" name="TX29"/>
                  <a:gd fmla="*/ 2157 h 2238" name="TY2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</a:cxnLst>
                <a:rect l="l" t="t" r="r" b="b"/>
                <a:pathLst>
                  <a:path w="3617" h="2238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87" name="도형 549"/>
            <p:cNvSpPr>
              <a:spLocks/>
            </p:cNvSpPr>
            <p:nvPr/>
          </p:nvSpPr>
          <p:spPr>
            <a:xfrm rot="0">
              <a:off x="6617335" y="1768475"/>
              <a:ext cx="10160" cy="15240"/>
            </a:xfrm>
            <a:custGeom>
              <a:gdLst>
                <a:gd fmla="*/ 0 w 409" name="TX0"/>
                <a:gd fmla="*/ 1 h 618" name="TY0"/>
                <a:gd fmla="*/ 405 w 409" name="TX1"/>
                <a:gd fmla="*/ 614 h 618" name="TY1"/>
                <a:gd fmla="*/ 361 w 409" name="TX2"/>
                <a:gd fmla="*/ 538 h 618" name="TY2"/>
                <a:gd fmla="*/ 11 w 409" name="TX3"/>
                <a:gd fmla="*/ 1 h 61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09" h="618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8" name="도형 550"/>
            <p:cNvSpPr>
              <a:spLocks/>
            </p:cNvSpPr>
            <p:nvPr/>
          </p:nvSpPr>
          <p:spPr>
            <a:xfrm rot="0">
              <a:off x="6616700" y="1768475"/>
              <a:ext cx="64770" cy="19050"/>
            </a:xfrm>
            <a:custGeom>
              <a:gdLst>
                <a:gd fmla="*/ 351 w 2841" name="TX0"/>
                <a:gd fmla="*/ 0 h 814" name="TY0"/>
                <a:gd fmla="*/ 1 w 2841" name="TX1"/>
                <a:gd fmla="*/ 22 h 814" name="TY1"/>
                <a:gd fmla="*/ 351 w 2841" name="TX2"/>
                <a:gd fmla="*/ 559 h 814" name="TY2"/>
                <a:gd fmla="*/ 395 w 2841" name="TX3"/>
                <a:gd fmla="*/ 635 h 814" name="TY3"/>
                <a:gd fmla="*/ 505 w 2841" name="TX4"/>
                <a:gd fmla="*/ 810 h 814" name="TY4"/>
                <a:gd fmla="*/ 691 w 2841" name="TX5"/>
                <a:gd fmla="*/ 559 h 814" name="TY5"/>
                <a:gd fmla="*/ 833 w 2841" name="TX6"/>
                <a:gd fmla="*/ 362 h 814" name="TY6"/>
                <a:gd fmla="*/ 986 w 2841" name="TX7"/>
                <a:gd fmla="*/ 318 h 814" name="TY7"/>
                <a:gd fmla="*/ 1501 w 2841" name="TX8"/>
                <a:gd fmla="*/ 504 h 814" name="TY8"/>
                <a:gd fmla="*/ 1775 w 2841" name="TX9"/>
                <a:gd fmla="*/ 537 h 814" name="TY9"/>
                <a:gd fmla="*/ 2837 w 2841" name="TX10"/>
                <a:gd fmla="*/ 66 h 814" name="TY10"/>
                <a:gd fmla="*/ 2837 w 2841" name="TX11"/>
                <a:gd fmla="*/ 66 h 814" name="TY11"/>
                <a:gd fmla="*/ 2793 w 2841" name="TX12"/>
                <a:gd fmla="*/ 88 h 814" name="TY12"/>
                <a:gd fmla="*/ 1961 w 2841" name="TX13"/>
                <a:gd fmla="*/ 362 h 814" name="TY13"/>
                <a:gd fmla="*/ 1917 w 2841" name="TX14"/>
                <a:gd fmla="*/ 362 h 814" name="TY14"/>
                <a:gd fmla="*/ 1239 w 2841" name="TX15"/>
                <a:gd fmla="*/ 153 h 814" name="TY15"/>
                <a:gd fmla="*/ 351 w 2841" name="TX16"/>
                <a:gd fmla="*/ 0 h 81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841" h="814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9" name="도형 551"/>
            <p:cNvSpPr>
              <a:spLocks/>
            </p:cNvSpPr>
            <p:nvPr/>
          </p:nvSpPr>
          <p:spPr>
            <a:xfrm rot="0">
              <a:off x="6628130" y="1765935"/>
              <a:ext cx="81280" cy="33020"/>
            </a:xfrm>
            <a:custGeom>
              <a:gdLst>
                <a:gd fmla="*/ 2957 w 3607" name="TX0"/>
                <a:gd fmla="*/ 1 h 1406" name="TY0"/>
                <a:gd fmla="*/ 2333 w 3607" name="TX1"/>
                <a:gd fmla="*/ 165 h 1406" name="TY1"/>
                <a:gd fmla="*/ 1271 w 3607" name="TX2"/>
                <a:gd fmla="*/ 636 h 1406" name="TY2"/>
                <a:gd fmla="*/ 997 w 3607" name="TX3"/>
                <a:gd fmla="*/ 603 h 1406" name="TY3"/>
                <a:gd fmla="*/ 482 w 3607" name="TX4"/>
                <a:gd fmla="*/ 417 h 1406" name="TY4"/>
                <a:gd fmla="*/ 329 w 3607" name="TX5"/>
                <a:gd fmla="*/ 461 h 1406" name="TY5"/>
                <a:gd fmla="*/ 187 w 3607" name="TX6"/>
                <a:gd fmla="*/ 658 h 1406" name="TY6"/>
                <a:gd fmla="*/ 1 w 3607" name="TX7"/>
                <a:gd fmla="*/ 909 h 1406" name="TY7"/>
                <a:gd fmla="*/ 351 w 3607" name="TX8"/>
                <a:gd fmla="*/ 1205 h 1406" name="TY8"/>
                <a:gd fmla="*/ 1041 w 3607" name="TX9"/>
                <a:gd fmla="*/ 1369 h 1406" name="TY9"/>
                <a:gd fmla="*/ 1687 w 3607" name="TX10"/>
                <a:gd fmla="*/ 1402 h 1406" name="TY10"/>
                <a:gd fmla="*/ 2015 w 3607" name="TX11"/>
                <a:gd fmla="*/ 1391 h 1406" name="TY11"/>
                <a:gd fmla="*/ 2683 w 3607" name="TX12"/>
                <a:gd fmla="*/ 1249 h 1406" name="TY12"/>
                <a:gd fmla="*/ 3187 w 3607" name="TX13"/>
                <a:gd fmla="*/ 811 h 1406" name="TY13"/>
                <a:gd fmla="*/ 3603 w 3607" name="TX14"/>
                <a:gd fmla="*/ 89 h 1406" name="TY14"/>
                <a:gd fmla="*/ 3012 w 3607" name="TX15"/>
                <a:gd fmla="*/ 1 h 140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3607" h="1406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0" name="도형 552"/>
            <p:cNvSpPr>
              <a:spLocks/>
            </p:cNvSpPr>
            <p:nvPr/>
          </p:nvSpPr>
          <p:spPr>
            <a:xfrm rot="0">
              <a:off x="6632575" y="1776095"/>
              <a:ext cx="17780" cy="16510"/>
            </a:xfrm>
            <a:custGeom>
              <a:gdLst>
                <a:gd fmla="*/ 154 w 760" name="TX0"/>
                <a:gd fmla="*/ 1 h 701" name="TY0"/>
                <a:gd fmla="*/ 12 w 760" name="TX1"/>
                <a:gd fmla="*/ 89 h 701" name="TY1"/>
                <a:gd fmla="*/ 56 w 760" name="TX2"/>
                <a:gd fmla="*/ 252 h 701" name="TY2"/>
                <a:gd fmla="*/ 406 w 760" name="TX3"/>
                <a:gd fmla="*/ 625 h 701" name="TY3"/>
                <a:gd fmla="*/ 588 w 760" name="TX4"/>
                <a:gd fmla="*/ 698 h 701" name="TY4"/>
                <a:gd fmla="*/ 658 w 760" name="TX5"/>
                <a:gd fmla="*/ 680 h 701" name="TY5"/>
                <a:gd fmla="*/ 701 w 760" name="TX6"/>
                <a:gd fmla="*/ 417 h 701" name="TY6"/>
                <a:gd fmla="*/ 319 w 760" name="TX7"/>
                <a:gd fmla="*/ 55 h 701" name="TY7"/>
                <a:gd fmla="*/ 154 w 760" name="TX8"/>
                <a:gd fmla="*/ 1 h 70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760" h="701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1" name="도형 553"/>
            <p:cNvSpPr>
              <a:spLocks/>
            </p:cNvSpPr>
            <p:nvPr/>
          </p:nvSpPr>
          <p:spPr>
            <a:xfrm rot="0">
              <a:off x="6673850" y="1773555"/>
              <a:ext cx="19050" cy="17780"/>
            </a:xfrm>
            <a:custGeom>
              <a:gdLst>
                <a:gd fmla="*/ 628 w 815" name="TX0"/>
                <a:gd fmla="*/ 1 h 756" name="TY0"/>
                <a:gd fmla="*/ 494 w 815" name="TX1"/>
                <a:gd fmla="*/ 28 h 756" name="TY1"/>
                <a:gd fmla="*/ 56 w 815" name="TX2"/>
                <a:gd fmla="*/ 620 h 756" name="TY2"/>
                <a:gd fmla="*/ 200 w 815" name="TX3"/>
                <a:gd fmla="*/ 752 h 756" name="TY3"/>
                <a:gd fmla="*/ 789 w 815" name="TX4"/>
                <a:gd fmla="*/ 258 h 756" name="TY4"/>
                <a:gd fmla="*/ 745 w 815" name="TX5"/>
                <a:gd fmla="*/ 39 h 756" name="TY5"/>
                <a:gd fmla="*/ 628 w 815" name="TX6"/>
                <a:gd fmla="*/ 1 h 75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815" h="756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2" name="도형 554"/>
            <p:cNvSpPr>
              <a:spLocks/>
            </p:cNvSpPr>
            <p:nvPr/>
          </p:nvSpPr>
          <p:spPr>
            <a:xfrm rot="0">
              <a:off x="6629400" y="1749425"/>
              <a:ext cx="44450" cy="13970"/>
            </a:xfrm>
            <a:custGeom>
              <a:gdLst>
                <a:gd fmla="*/ 1950 w 1953" name="TX0"/>
                <a:gd fmla="*/ 0 h 562" name="TY0"/>
                <a:gd fmla="*/ 1687 w 1953" name="TX1"/>
                <a:gd fmla="*/ 11 h 562" name="TY1"/>
                <a:gd fmla="*/ 1435 w 1953" name="TX2"/>
                <a:gd fmla="*/ 22 h 562" name="TY2"/>
                <a:gd fmla="*/ 909 w 1953" name="TX3"/>
                <a:gd fmla="*/ 88 h 562" name="TY3"/>
                <a:gd fmla="*/ 405 w 1953" name="TX4"/>
                <a:gd fmla="*/ 230 h 562" name="TY4"/>
                <a:gd fmla="*/ 176 w 1953" name="TX5"/>
                <a:gd fmla="*/ 373 h 562" name="TY5"/>
                <a:gd fmla="*/ 1 w 1953" name="TX6"/>
                <a:gd fmla="*/ 558 h 562" name="TY6"/>
                <a:gd fmla="*/ 405 w 1953" name="TX7"/>
                <a:gd fmla="*/ 241 h 562" name="TY7"/>
                <a:gd fmla="*/ 909 w 1953" name="TX8"/>
                <a:gd fmla="*/ 99 h 562" name="TY8"/>
                <a:gd fmla="*/ 1435 w 1953" name="TX9"/>
                <a:gd fmla="*/ 33 h 562" name="TY9"/>
                <a:gd fmla="*/ 1950 w 1953" name="TX10"/>
                <a:gd fmla="*/ 0 h 56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953" h="562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3" name="도형 555"/>
            <p:cNvSpPr>
              <a:spLocks/>
            </p:cNvSpPr>
            <p:nvPr/>
          </p:nvSpPr>
          <p:spPr>
            <a:xfrm rot="0">
              <a:off x="6571615" y="1729740"/>
              <a:ext cx="45720" cy="19050"/>
            </a:xfrm>
            <a:custGeom>
              <a:gdLst>
                <a:gd fmla="*/ 1 w 1997" name="TX0"/>
                <a:gd fmla="*/ 1 h 771" name="TY0"/>
                <a:gd fmla="*/ 1 w 1997" name="TX1"/>
                <a:gd fmla="*/ 1 h 771" name="TY1"/>
                <a:gd fmla="*/ 45 w 1997" name="TX2"/>
                <a:gd fmla="*/ 154 h 771" name="TY2"/>
                <a:gd fmla="*/ 77 w 1997" name="TX3"/>
                <a:gd fmla="*/ 230 h 771" name="TY3"/>
                <a:gd fmla="*/ 89 w 1997" name="TX4"/>
                <a:gd fmla="*/ 263 h 771" name="TY4"/>
                <a:gd fmla="*/ 110 w 1997" name="TX5"/>
                <a:gd fmla="*/ 307 h 771" name="TY5"/>
                <a:gd fmla="*/ 318 w 1997" name="TX6"/>
                <a:gd fmla="*/ 548 h 771" name="TY6"/>
                <a:gd fmla="*/ 603 w 1997" name="TX7"/>
                <a:gd fmla="*/ 712 h 771" name="TY7"/>
                <a:gd fmla="*/ 636 w 1997" name="TX8"/>
                <a:gd fmla="*/ 723 h 771" name="TY8"/>
                <a:gd fmla="*/ 680 w 1997" name="TX9"/>
                <a:gd fmla="*/ 734 h 771" name="TY9"/>
                <a:gd fmla="*/ 724 w 1997" name="TX10"/>
                <a:gd fmla="*/ 745 h 771" name="TY10"/>
                <a:gd fmla="*/ 756 w 1997" name="TX11"/>
                <a:gd fmla="*/ 756 h 771" name="TY11"/>
                <a:gd fmla="*/ 921 w 1997" name="TX12"/>
                <a:gd fmla="*/ 767 h 771" name="TY12"/>
                <a:gd fmla="*/ 1084 w 1997" name="TX13"/>
                <a:gd fmla="*/ 756 h 771" name="TY13"/>
                <a:gd fmla="*/ 1238 w 1997" name="TX14"/>
                <a:gd fmla="*/ 723 h 771" name="TY14"/>
                <a:gd fmla="*/ 1391 w 1997" name="TX15"/>
                <a:gd fmla="*/ 658 h 771" name="TY15"/>
                <a:gd fmla="*/ 1534 w 1997" name="TX16"/>
                <a:gd fmla="*/ 581 h 771" name="TY16"/>
                <a:gd fmla="*/ 1994 w 1997" name="TX17"/>
                <a:gd fmla="*/ 132 h 771" name="TY17"/>
                <a:gd fmla="*/ 1994 w 1997" name="TX18"/>
                <a:gd fmla="*/ 132 h 771" name="TY18"/>
                <a:gd fmla="*/ 1775 w 1997" name="TX19"/>
                <a:gd fmla="*/ 362 h 771" name="TY19"/>
                <a:gd fmla="*/ 1522 w 1997" name="TX20"/>
                <a:gd fmla="*/ 559 h 771" name="TY20"/>
                <a:gd fmla="*/ 1227 w 1997" name="TX21"/>
                <a:gd fmla="*/ 679 h 771" name="TY21"/>
                <a:gd fmla="*/ 1074 w 1997" name="TX22"/>
                <a:gd fmla="*/ 712 h 771" name="TY22"/>
                <a:gd fmla="*/ 921 w 1997" name="TX23"/>
                <a:gd fmla="*/ 723 h 771" name="TY23"/>
                <a:gd fmla="*/ 767 w 1997" name="TX24"/>
                <a:gd fmla="*/ 712 h 771" name="TY24"/>
                <a:gd fmla="*/ 614 w 1997" name="TX25"/>
                <a:gd fmla="*/ 668 h 771" name="TY25"/>
                <a:gd fmla="*/ 340 w 1997" name="TX26"/>
                <a:gd fmla="*/ 526 h 771" name="TY26"/>
                <a:gd fmla="*/ 308 w 1997" name="TX27"/>
                <a:gd fmla="*/ 493 h 771" name="TY27"/>
                <a:gd fmla="*/ 286 w 1997" name="TX28"/>
                <a:gd fmla="*/ 471 h 771" name="TY28"/>
                <a:gd fmla="*/ 252 w 1997" name="TX29"/>
                <a:gd fmla="*/ 449 h 771" name="TY29"/>
                <a:gd fmla="*/ 242 w 1997" name="TX30"/>
                <a:gd fmla="*/ 427 h 771" name="TY30"/>
                <a:gd fmla="*/ 230 w 1997" name="TX31"/>
                <a:gd fmla="*/ 417 h 771" name="TY31"/>
                <a:gd fmla="*/ 198 w 1997" name="TX32"/>
                <a:gd fmla="*/ 383 h 771" name="TY32"/>
                <a:gd fmla="*/ 176 w 1997" name="TX33"/>
                <a:gd fmla="*/ 351 h 771" name="TY33"/>
                <a:gd fmla="*/ 132 w 1997" name="TX34"/>
                <a:gd fmla="*/ 296 h 771" name="TY34"/>
                <a:gd fmla="*/ 1 w 1997" name="TX35"/>
                <a:gd fmla="*/ 1 h 771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1997" h="771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4" name="도형 556"/>
            <p:cNvSpPr>
              <a:spLocks/>
            </p:cNvSpPr>
            <p:nvPr/>
          </p:nvSpPr>
          <p:spPr>
            <a:xfrm rot="0">
              <a:off x="6704965" y="1732915"/>
              <a:ext cx="46990" cy="16510"/>
            </a:xfrm>
            <a:custGeom>
              <a:gdLst>
                <a:gd fmla="*/ 0 w 2051" name="TX0"/>
                <a:gd fmla="*/ 0 h 711" name="TY0"/>
                <a:gd fmla="*/ 197 w 2051" name="TX1"/>
                <a:gd fmla="*/ 251 h 711" name="TY1"/>
                <a:gd fmla="*/ 460 w 2051" name="TX2"/>
                <a:gd fmla="*/ 438 h 711" name="TY2"/>
                <a:gd fmla="*/ 734 w 2051" name="TX3"/>
                <a:gd fmla="*/ 591 h 711" name="TY3"/>
                <a:gd fmla="*/ 887 w 2051" name="TX4"/>
                <a:gd fmla="*/ 657 h 711" name="TY4"/>
                <a:gd fmla="*/ 1041 w 2051" name="TX5"/>
                <a:gd fmla="*/ 701 h 711" name="TY5"/>
                <a:gd fmla="*/ 1174 w 2051" name="TX6"/>
                <a:gd fmla="*/ 708 h 711" name="TY6"/>
                <a:gd fmla="*/ 1358 w 2051" name="TX7"/>
                <a:gd fmla="*/ 689 h 711" name="TY7"/>
                <a:gd fmla="*/ 1664 w 2051" name="TX8"/>
                <a:gd fmla="*/ 569 h 711" name="TY8"/>
                <a:gd fmla="*/ 1895 w 2051" name="TX9"/>
                <a:gd fmla="*/ 350 h 711" name="TY9"/>
                <a:gd fmla="*/ 2048 w 2051" name="TX10"/>
                <a:gd fmla="*/ 66 h 711" name="TY10"/>
                <a:gd fmla="*/ 2048 w 2051" name="TX11"/>
                <a:gd fmla="*/ 66 h 711" name="TY11"/>
                <a:gd fmla="*/ 1883 w 2051" name="TX12"/>
                <a:gd fmla="*/ 339 h 711" name="TY12"/>
                <a:gd fmla="*/ 1642 w 2051" name="TX13"/>
                <a:gd fmla="*/ 536 h 711" name="TY13"/>
                <a:gd fmla="*/ 1358 w 2051" name="TX14"/>
                <a:gd fmla="*/ 646 h 711" name="TY14"/>
                <a:gd fmla="*/ 1173 w 2051" name="TX15"/>
                <a:gd fmla="*/ 664 h 711" name="TY15"/>
                <a:gd fmla="*/ 1051 w 2051" name="TX16"/>
                <a:gd fmla="*/ 657 h 711" name="TY16"/>
                <a:gd fmla="*/ 756 w 2051" name="TX17"/>
                <a:gd fmla="*/ 558 h 711" name="TY17"/>
                <a:gd fmla="*/ 471 w 2051" name="TX18"/>
                <a:gd fmla="*/ 405 h 711" name="TY18"/>
                <a:gd fmla="*/ 209 w 2051" name="TX19"/>
                <a:gd fmla="*/ 230 h 711" name="TY19"/>
                <a:gd fmla="*/ 0 w 2051" name="TX20"/>
                <a:gd fmla="*/ 0 h 711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51" h="711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5" name="도형 557"/>
            <p:cNvSpPr>
              <a:spLocks/>
            </p:cNvSpPr>
            <p:nvPr/>
          </p:nvSpPr>
          <p:spPr>
            <a:xfrm rot="0">
              <a:off x="6574790" y="1675765"/>
              <a:ext cx="38100" cy="26670"/>
            </a:xfrm>
            <a:custGeom>
              <a:gdLst>
                <a:gd fmla="*/ 1084 w 1635" name="TX0"/>
                <a:gd fmla="*/ 0 h 1153" name="TY0"/>
                <a:gd fmla="*/ 789 w 1635" name="TX1"/>
                <a:gd fmla="*/ 33 h 1153" name="TY1"/>
                <a:gd fmla="*/ 526 w 1635" name="TX2"/>
                <a:gd fmla="*/ 154 h 1153" name="TY2"/>
                <a:gd fmla="*/ 296 w 1635" name="TX3"/>
                <a:gd fmla="*/ 339 h 1153" name="TY3"/>
                <a:gd fmla="*/ 132 w 1635" name="TX4"/>
                <a:gd fmla="*/ 580 h 1153" name="TY4"/>
                <a:gd fmla="*/ 33 w 1635" name="TX5"/>
                <a:gd fmla="*/ 854 h 1153" name="TY5"/>
                <a:gd fmla="*/ 0 w 1635" name="TX6"/>
                <a:gd fmla="*/ 1149 h 1153" name="TY6"/>
                <a:gd fmla="*/ 164 w 1635" name="TX7"/>
                <a:gd fmla="*/ 602 h 1153" name="TY7"/>
                <a:gd fmla="*/ 548 w 1635" name="TX8"/>
                <a:gd fmla="*/ 186 h 1153" name="TY8"/>
                <a:gd fmla="*/ 1084 w 1635" name="TX9"/>
                <a:gd fmla="*/ 33 h 1153" name="TY9"/>
                <a:gd fmla="*/ 1631 w 1635" name="TX10"/>
                <a:gd fmla="*/ 175 h 1153" name="TY10"/>
                <a:gd fmla="*/ 1369 w 1635" name="TX11"/>
                <a:gd fmla="*/ 55 h 1153" name="TY11"/>
                <a:gd fmla="*/ 1084 w 1635" name="TX12"/>
                <a:gd fmla="*/ 0 h 115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35" h="1153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6" name="도형 558"/>
            <p:cNvSpPr>
              <a:spLocks/>
            </p:cNvSpPr>
            <p:nvPr/>
          </p:nvSpPr>
          <p:spPr>
            <a:xfrm rot="0">
              <a:off x="6704330" y="1677035"/>
              <a:ext cx="45720" cy="20320"/>
            </a:xfrm>
            <a:custGeom>
              <a:gdLst>
                <a:gd fmla="*/ 848 w 2008" name="TX0"/>
                <a:gd fmla="*/ 0 h 848" name="TY0"/>
                <a:gd fmla="*/ 559 w 2008" name="TX1"/>
                <a:gd fmla="*/ 24 h 848" name="TY1"/>
                <a:gd fmla="*/ 0 w 2008" name="TX2"/>
                <a:gd fmla="*/ 231 h 848" name="TY2"/>
                <a:gd fmla="*/ 274 w 2008" name="TX3"/>
                <a:gd fmla="*/ 122 h 848" name="TY3"/>
                <a:gd fmla="*/ 570 w 2008" name="TX4"/>
                <a:gd fmla="*/ 56 h 848" name="TY4"/>
                <a:gd fmla="*/ 778 w 2008" name="TX5"/>
                <a:gd fmla="*/ 41 h 848" name="TY5"/>
                <a:gd fmla="*/ 866 w 2008" name="TX6"/>
                <a:gd fmla="*/ 46 h 848" name="TY6"/>
                <a:gd fmla="*/ 1161 w 2008" name="TX7"/>
                <a:gd fmla="*/ 78 h 848" name="TY7"/>
                <a:gd fmla="*/ 1686 w 2008" name="TX8"/>
                <a:gd fmla="*/ 341 h 848" name="TY8"/>
                <a:gd fmla="*/ 2004 w 2008" name="TX9"/>
                <a:gd fmla="*/ 845 h 848" name="TY9"/>
                <a:gd fmla="*/ 1895 w 2008" name="TX10"/>
                <a:gd fmla="*/ 560 h 848" name="TY10"/>
                <a:gd fmla="*/ 1708 w 2008" name="TX11"/>
                <a:gd fmla="*/ 319 h 848" name="TY11"/>
                <a:gd fmla="*/ 1457 w 2008" name="TX12"/>
                <a:gd fmla="*/ 144 h 848" name="TY12"/>
                <a:gd fmla="*/ 1172 w 2008" name="TX13"/>
                <a:gd fmla="*/ 34 h 848" name="TY13"/>
                <a:gd fmla="*/ 848 w 2008" name="TX14"/>
                <a:gd fmla="*/ 0 h 848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08" h="848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7" name="도형 559"/>
            <p:cNvSpPr>
              <a:spLocks/>
            </p:cNvSpPr>
            <p:nvPr/>
          </p:nvSpPr>
          <p:spPr>
            <a:xfrm rot="0">
              <a:off x="6643370" y="1581150"/>
              <a:ext cx="66040" cy="60960"/>
            </a:xfrm>
            <a:custGeom>
              <a:gdLst>
                <a:gd fmla="*/ 1404 w 2960" name="TX0"/>
                <a:gd fmla="*/ 1 h 2709" name="TY0"/>
                <a:gd fmla="*/ 1227 w 2960" name="TX1"/>
                <a:gd fmla="*/ 44 h 2709" name="TY1"/>
                <a:gd fmla="*/ 1205 w 2960" name="TX2"/>
                <a:gd fmla="*/ 55 h 2709" name="TY2"/>
                <a:gd fmla="*/ 1085 w 2960" name="TX3"/>
                <a:gd fmla="*/ 110 h 2709" name="TY3"/>
                <a:gd fmla="*/ 986 w 2960" name="TX4"/>
                <a:gd fmla="*/ 66 h 2709" name="TY4"/>
                <a:gd fmla="*/ 767 w 2960" name="TX5"/>
                <a:gd fmla="*/ 8 h 2709" name="TY5"/>
                <a:gd fmla="*/ 537 w 2960" name="TX6"/>
                <a:gd fmla="*/ 98 h 2709" name="TY6"/>
                <a:gd fmla="*/ 460 w 2960" name="TX7"/>
                <a:gd fmla="*/ 219 h 2709" name="TY7"/>
                <a:gd fmla="*/ 44 w 2960" name="TX8"/>
                <a:gd fmla="*/ 986 h 2709" name="TY8"/>
                <a:gd fmla="*/ 0 w 2960" name="TX9"/>
                <a:gd fmla="*/ 1139 h 2709" name="TY9"/>
                <a:gd fmla="*/ 44 w 2960" name="TX10"/>
                <a:gd fmla="*/ 1314 h 2709" name="TY10"/>
                <a:gd fmla="*/ 263 w 2960" name="TX11"/>
                <a:gd fmla="*/ 1796 h 2709" name="TY11"/>
                <a:gd fmla="*/ 494 w 2960" name="TX12"/>
                <a:gd fmla="*/ 2113 h 2709" name="TY12"/>
                <a:gd fmla="*/ 537 w 2960" name="TX13"/>
                <a:gd fmla="*/ 2135 h 2709" name="TY13"/>
                <a:gd fmla="*/ 552 w 2960" name="TX14"/>
                <a:gd fmla="*/ 2136 h 2709" name="TY14"/>
                <a:gd fmla="*/ 657 w 2960" name="TX15"/>
                <a:gd fmla="*/ 2025 h 2709" name="TY15"/>
                <a:gd fmla="*/ 669 w 2960" name="TX16"/>
                <a:gd fmla="*/ 1621 h 2709" name="TY16"/>
                <a:gd fmla="*/ 581 w 2960" name="TX17"/>
                <a:gd fmla="*/ 1325 h 2709" name="TY17"/>
                <a:gd fmla="*/ 691 w 2960" name="TX18"/>
                <a:gd fmla="*/ 942 h 2709" name="TY18"/>
                <a:gd fmla="*/ 931 w 2960" name="TX19"/>
                <a:gd fmla="*/ 657 h 2709" name="TY19"/>
                <a:gd fmla="*/ 942 w 2960" name="TX20"/>
                <a:gd fmla="*/ 1314 h 2709" name="TY20"/>
                <a:gd fmla="*/ 1051 w 2960" name="TX21"/>
                <a:gd fmla="*/ 2343 h 2709" name="TY21"/>
                <a:gd fmla="*/ 1139 w 2960" name="TX22"/>
                <a:gd fmla="*/ 2507 h 2709" name="TY22"/>
                <a:gd fmla="*/ 1249 w 2960" name="TX23"/>
                <a:gd fmla="*/ 2573 h 2709" name="TY23"/>
                <a:gd fmla="*/ 1263 w 2960" name="TX24"/>
                <a:gd fmla="*/ 2575 h 2709" name="TY24"/>
                <a:gd fmla="*/ 1369 w 2960" name="TX25"/>
                <a:gd fmla="*/ 2497 h 2709" name="TY25"/>
                <a:gd fmla="*/ 1402 w 2960" name="TX26"/>
                <a:gd fmla="*/ 2343 h 2709" name="TY26"/>
                <a:gd fmla="*/ 1479 w 2960" name="TX27"/>
                <a:gd fmla="*/ 1434 h 2709" name="TY27"/>
                <a:gd fmla="*/ 1523 w 2960" name="TX28"/>
                <a:gd fmla="*/ 1095 h 2709" name="TY28"/>
                <a:gd fmla="*/ 1621 w 2960" name="TX29"/>
                <a:gd fmla="*/ 777 h 2709" name="TY29"/>
                <a:gd fmla="*/ 1700 w 2960" name="TX30"/>
                <a:gd fmla="*/ 722 h 2709" name="TY30"/>
                <a:gd fmla="*/ 1752 w 2960" name="TX31"/>
                <a:gd fmla="*/ 887 h 2709" name="TY31"/>
                <a:gd fmla="*/ 1742 w 2960" name="TX32"/>
                <a:gd fmla="*/ 1424 h 2709" name="TY32"/>
                <a:gd fmla="*/ 1643 w 2960" name="TX33"/>
                <a:gd fmla="*/ 2507 h 2709" name="TY33"/>
                <a:gd fmla="*/ 1708 w 2960" name="TX34"/>
                <a:gd fmla="*/ 2682 h 2709" name="TY34"/>
                <a:gd fmla="*/ 1790 w 2960" name="TX35"/>
                <a:gd fmla="*/ 2706 h 2709" name="TY35"/>
                <a:gd fmla="*/ 1917 w 2960" name="TX36"/>
                <a:gd fmla="*/ 2650 h 2709" name="TY36"/>
                <a:gd fmla="*/ 2015 w 2960" name="TX37"/>
                <a:gd fmla="*/ 2431 h 2709" name="TY37"/>
                <a:gd fmla="*/ 2190 w 2960" name="TX38"/>
                <a:gd fmla="*/ 1577 h 2709" name="TY38"/>
                <a:gd fmla="*/ 2311 w 2960" name="TX39"/>
                <a:gd fmla="*/ 690 h 2709" name="TY39"/>
                <a:gd fmla="*/ 2399 w 2960" name="TX40"/>
                <a:gd fmla="*/ 745 h 2709" name="TY40"/>
                <a:gd fmla="*/ 2464 w 2960" name="TX41"/>
                <a:gd fmla="*/ 909 h 2709" name="TY41"/>
                <a:gd fmla="*/ 2497 w 2960" name="TX42"/>
                <a:gd fmla="*/ 1292 h 2709" name="TY42"/>
                <a:gd fmla="*/ 2409 w 2960" name="TX43"/>
                <a:gd fmla="*/ 2103 h 2709" name="TY43"/>
                <a:gd fmla="*/ 2486 w 2960" name="TX44"/>
                <a:gd fmla="*/ 2322 h 2709" name="TY44"/>
                <a:gd fmla="*/ 2523 w 2960" name="TX45"/>
                <a:gd fmla="*/ 2328 h 2709" name="TY45"/>
                <a:gd fmla="*/ 2683 w 2960" name="TX46"/>
                <a:gd fmla="*/ 2190 h 2709" name="TY46"/>
                <a:gd fmla="*/ 2957 w 2960" name="TX47"/>
                <a:gd fmla="*/ 1030 h 2709" name="TY47"/>
                <a:gd fmla="*/ 2869 w 2960" name="TX48"/>
                <a:gd fmla="*/ 416 h 2709" name="TY48"/>
                <a:gd fmla="*/ 2669 w 2960" name="TX49"/>
                <a:gd fmla="*/ 108 h 2709" name="TY49"/>
                <a:gd fmla="*/ 2596 w 2960" name="TX50"/>
                <a:gd fmla="*/ 120 h 2709" name="TY50"/>
                <a:gd fmla="*/ 2508 w 2960" name="TX51"/>
                <a:gd fmla="*/ 154 h 2709" name="TY51"/>
                <a:gd fmla="*/ 2473 w 2960" name="TX52"/>
                <a:gd fmla="*/ 157 h 2709" name="TY52"/>
                <a:gd fmla="*/ 2223 w 2960" name="TX53"/>
                <a:gd fmla="*/ 55 h 2709" name="TY53"/>
                <a:gd fmla="*/ 2098 w 2960" name="TX54"/>
                <a:gd fmla="*/ 29 h 2709" name="TY54"/>
                <a:gd fmla="*/ 1905 w 2960" name="TX55"/>
                <a:gd fmla="*/ 88 h 2709" name="TY55"/>
                <a:gd fmla="*/ 1796 w 2960" name="TX56"/>
                <a:gd fmla="*/ 142 h 2709" name="TY56"/>
                <a:gd fmla="*/ 1778 w 2960" name="TX57"/>
                <a:gd fmla="*/ 144 h 2709" name="TY57"/>
                <a:gd fmla="*/ 1621 w 2960" name="TX58"/>
                <a:gd fmla="*/ 66 h 2709" name="TY58"/>
                <a:gd fmla="*/ 1404 w 2960" name="TX59"/>
                <a:gd fmla="*/ 1 h 2709" name="TY5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</a:cxnLst>
              <a:rect l="l" t="t" r="r" b="b"/>
              <a:pathLst>
                <a:path w="2960" h="2709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8" name="도형 560"/>
            <p:cNvSpPr>
              <a:spLocks/>
            </p:cNvSpPr>
            <p:nvPr/>
          </p:nvSpPr>
          <p:spPr>
            <a:xfrm rot="0">
              <a:off x="4772660" y="2818765"/>
              <a:ext cx="2647950" cy="29210"/>
            </a:xfrm>
            <a:custGeom>
              <a:gdLst>
                <a:gd fmla="*/ 0 w 104749" name="TX0"/>
                <a:gd fmla="*/ 1 h 1274" name="TY0"/>
                <a:gd fmla="*/ 0 w 104749" name="TX1"/>
                <a:gd fmla="*/ 1271 h 1274" name="TY1"/>
                <a:gd fmla="*/ 104745 w 104749" name="TX2"/>
                <a:gd fmla="*/ 1271 h 1274" name="TY2"/>
                <a:gd fmla="*/ 104745 w 104749" name="TX3"/>
                <a:gd fmla="*/ 1 h 127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4749" h="1274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9" name="도형 561"/>
            <p:cNvSpPr>
              <a:spLocks/>
            </p:cNvSpPr>
            <p:nvPr/>
          </p:nvSpPr>
          <p:spPr>
            <a:xfrm rot="0">
              <a:off x="5362575" y="1852295"/>
              <a:ext cx="1277620" cy="765810"/>
            </a:xfrm>
            <a:custGeom>
              <a:gdLst>
                <a:gd fmla="*/ 0 w 58031" name="TX0"/>
                <a:gd fmla="*/ 1 h 34777" name="TY0"/>
                <a:gd fmla="*/ 0 w 58031" name="TX1"/>
                <a:gd fmla="*/ 34774 h 34777" name="TY1"/>
                <a:gd fmla="*/ 58028 w 58031" name="TX2"/>
                <a:gd fmla="*/ 34774 h 34777" name="TY2"/>
                <a:gd fmla="*/ 58028 w 58031" name="TX3"/>
                <a:gd fmla="*/ 1 h 3477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031" h="34777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0" name="도형 562"/>
            <p:cNvSpPr>
              <a:spLocks/>
            </p:cNvSpPr>
            <p:nvPr/>
          </p:nvSpPr>
          <p:spPr>
            <a:xfrm rot="0">
              <a:off x="5403215" y="1891030"/>
              <a:ext cx="1203960" cy="685800"/>
            </a:xfrm>
            <a:custGeom>
              <a:gdLst>
                <a:gd fmla="*/ 1 w 54671" name="TX0"/>
                <a:gd fmla="*/ 1 h 31154" name="TY0"/>
                <a:gd fmla="*/ 1 w 54671" name="TX1"/>
                <a:gd fmla="*/ 31150 h 31154" name="TY1"/>
                <a:gd fmla="*/ 54668 w 54671" name="TX2"/>
                <a:gd fmla="*/ 31150 h 31154" name="TY2"/>
                <a:gd fmla="*/ 54668 w 54671" name="TX3"/>
                <a:gd fmla="*/ 1 h 3115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4671" h="31154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1" name="도형 563"/>
            <p:cNvSpPr>
              <a:spLocks/>
            </p:cNvSpPr>
            <p:nvPr/>
          </p:nvSpPr>
          <p:spPr>
            <a:xfrm rot="0">
              <a:off x="5865495" y="2353945"/>
              <a:ext cx="256540" cy="444500"/>
            </a:xfrm>
            <a:custGeom>
              <a:gdLst>
                <a:gd fmla="*/ 0 w 11565" name="TX0"/>
                <a:gd fmla="*/ 0 h 20161" name="TY0"/>
                <a:gd fmla="*/ 0 w 11565" name="TX1"/>
                <a:gd fmla="*/ 20157 h 20161" name="TY1"/>
                <a:gd fmla="*/ 11562 w 11565" name="TX2"/>
                <a:gd fmla="*/ 20157 h 20161" name="TY2"/>
                <a:gd fmla="*/ 11562 w 11565" name="TX3"/>
                <a:gd fmla="*/ 0 h 2016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565" h="20161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2" name="도형 564"/>
            <p:cNvSpPr>
              <a:spLocks/>
            </p:cNvSpPr>
            <p:nvPr/>
          </p:nvSpPr>
          <p:spPr>
            <a:xfrm rot="0">
              <a:off x="5691505" y="2087245"/>
              <a:ext cx="614680" cy="393700"/>
            </a:xfrm>
            <a:custGeom>
              <a:gdLst>
                <a:gd fmla="*/ 0 w 27857" name="TX0"/>
                <a:gd fmla="*/ 0 h 17839" name="TY0"/>
                <a:gd fmla="*/ 0 w 27857" name="TX1"/>
                <a:gd fmla="*/ 17836 h 17839" name="TY1"/>
                <a:gd fmla="*/ 27854 w 27857" name="TX2"/>
                <a:gd fmla="*/ 17836 h 17839" name="TY2"/>
                <a:gd fmla="*/ 27854 w 27857" name="TX3"/>
                <a:gd fmla="*/ 0 h 1783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57" h="17839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3" name="도형 565"/>
            <p:cNvSpPr>
              <a:spLocks/>
            </p:cNvSpPr>
            <p:nvPr/>
          </p:nvSpPr>
          <p:spPr>
            <a:xfrm rot="0">
              <a:off x="5698490" y="2762885"/>
              <a:ext cx="598170" cy="71120"/>
            </a:xfrm>
            <a:custGeom>
              <a:gdLst>
                <a:gd fmla="*/ 1 w 27125" name="TX0"/>
                <a:gd fmla="*/ 0 h 3146" name="TY0"/>
                <a:gd fmla="*/ 1 w 27125" name="TX1"/>
                <a:gd fmla="*/ 3143 h 3146" name="TY1"/>
                <a:gd fmla="*/ 27121 w 27125" name="TX2"/>
                <a:gd fmla="*/ 3143 h 3146" name="TY2"/>
                <a:gd fmla="*/ 27121 w 27125" name="TX3"/>
                <a:gd fmla="*/ 0 h 314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125" h="3146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504" name="그룹 568"/>
            <p:cNvGrpSpPr>
              <a:grpSpLocks/>
            </p:cNvGrpSpPr>
            <p:nvPr/>
          </p:nvGrpSpPr>
          <p:grpSpPr>
            <a:xfrm rot="-1080000">
              <a:off x="6026150" y="1038860"/>
              <a:ext cx="90170" cy="123190"/>
              <a:chOff x="6026150" y="1038860"/>
              <a:chExt cx="90170" cy="123190"/>
            </a:xfrm>
          </p:grpSpPr>
          <p:sp>
            <p:nvSpPr>
              <p:cNvPr id="1505" name="도형 566"/>
              <p:cNvSpPr>
                <a:spLocks/>
              </p:cNvSpPr>
              <p:nvPr/>
            </p:nvSpPr>
            <p:spPr>
              <a:xfrm rot="-3240000">
                <a:off x="6046470" y="1139825"/>
                <a:ext cx="17145" cy="27305"/>
              </a:xfrm>
              <a:custGeom>
                <a:gdLst>
                  <a:gd fmla="*/ 328 w 666" name="TX0"/>
                  <a:gd fmla="*/ 1 h 1154" name="TY0"/>
                  <a:gd fmla="*/ 165 w 666" name="TX1"/>
                  <a:gd fmla="*/ 66 h 1154" name="TY1"/>
                  <a:gd fmla="*/ 34 w 666" name="TX2"/>
                  <a:gd fmla="*/ 745 h 1154" name="TY2"/>
                  <a:gd fmla="*/ 242 w 666" name="TX3"/>
                  <a:gd fmla="*/ 1139 h 1154" name="TY3"/>
                  <a:gd fmla="*/ 305 w 666" name="TX4"/>
                  <a:gd fmla="*/ 1150 h 1154" name="TY4"/>
                  <a:gd fmla="*/ 504 w 666" name="TX5"/>
                  <a:gd fmla="*/ 1051 h 1154" name="TY5"/>
                  <a:gd fmla="*/ 625 w 666" name="TX6"/>
                  <a:gd fmla="*/ 789 h 1154" name="TY6"/>
                  <a:gd fmla="*/ 328 w 666" name="TX7"/>
                  <a:gd fmla="*/ 1 h 1154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6" h="1154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506" name="도형 567"/>
              <p:cNvSpPr>
                <a:spLocks/>
              </p:cNvSpPr>
              <p:nvPr/>
            </p:nvSpPr>
            <p:spPr>
              <a:xfrm rot="-3240000">
                <a:off x="6078220" y="1031875"/>
                <a:ext cx="15240" cy="28575"/>
              </a:xfrm>
              <a:custGeom>
                <a:gdLst>
                  <a:gd fmla="*/ 335 w 665" name="TX0"/>
                  <a:gd fmla="*/ 0 h 1147" name="TY0"/>
                  <a:gd fmla="*/ 164 w 665" name="TX1"/>
                  <a:gd fmla="*/ 70 h 1147" name="TY1"/>
                  <a:gd fmla="*/ 44 w 665" name="TX2"/>
                  <a:gd fmla="*/ 738 h 1147" name="TY2"/>
                  <a:gd fmla="*/ 241 w 665" name="TX3"/>
                  <a:gd fmla="*/ 1132 h 1147" name="TY3"/>
                  <a:gd fmla="*/ 312 w 665" name="TX4"/>
                  <a:gd fmla="*/ 1143 h 1147" name="TY4"/>
                  <a:gd fmla="*/ 515 w 665" name="TX5"/>
                  <a:gd fmla="*/ 1056 h 1147" name="TY5"/>
                  <a:gd fmla="*/ 624 w 665" name="TX6"/>
                  <a:gd fmla="*/ 782 h 1147" name="TY6"/>
                  <a:gd fmla="*/ 335 w 665" name="TX7"/>
                  <a:gd fmla="*/ 0 h 1147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5" h="1147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</p:grpSp>
      <p:sp>
        <p:nvSpPr>
          <p:cNvPr id="1507" name="텍스트 개체 틀 570"/>
          <p:cNvSpPr txBox="1">
            <a:spLocks noGrp="1"/>
          </p:cNvSpPr>
          <p:nvPr/>
        </p:nvSpPr>
        <p:spPr>
          <a:xfrm rot="0">
            <a:off x="4810760" y="2934335"/>
            <a:ext cx="2568575" cy="54038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예매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웹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사이트</a:t>
            </a:r>
            <a:endParaRPr lang="ko-KR" altLang="en-US" sz="2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508" name="텍스트 개체 틀 572"/>
          <p:cNvSpPr txBox="1">
            <a:spLocks noGrp="1"/>
          </p:cNvSpPr>
          <p:nvPr/>
        </p:nvSpPr>
        <p:spPr>
          <a:xfrm rot="0">
            <a:off x="5048250" y="3478530"/>
            <a:ext cx="2087880" cy="492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‘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v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i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eMate’</a:t>
            </a:r>
            <a:endParaRPr lang="ko-KR" altLang="en-US" sz="2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509" name="도형 574"/>
          <p:cNvSpPr>
            <a:spLocks/>
          </p:cNvSpPr>
          <p:nvPr/>
        </p:nvSpPr>
        <p:spPr>
          <a:xfrm rot="0">
            <a:off x="1267460" y="4161155"/>
            <a:ext cx="2031365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2400">
                <a:latin typeface="프리젠테이션 5 Medium" charset="0"/>
                <a:ea typeface="프리젠테이션 5 Medium" charset="0"/>
              </a:rPr>
              <a:t>프로젝트 </a:t>
            </a:r>
            <a:r>
              <a:rPr lang="ko-KR" sz="2400">
                <a:latin typeface="프리젠테이션 5 Medium" charset="0"/>
                <a:ea typeface="프리젠테이션 5 Medium" charset="0"/>
              </a:rPr>
              <a:t>목표</a:t>
            </a:r>
            <a:endParaRPr lang="ko-KR" altLang="en-US" sz="24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510" name="도형 576"/>
          <p:cNvSpPr>
            <a:spLocks/>
          </p:cNvSpPr>
          <p:nvPr/>
        </p:nvSpPr>
        <p:spPr>
          <a:xfrm rot="0">
            <a:off x="3470275" y="4185920"/>
            <a:ext cx="6887210" cy="2026920"/>
          </a:xfrm>
          <a:prstGeom prst="rect"/>
          <a:solidFill>
            <a:schemeClr val="bg1"/>
          </a:solidFill>
          <a:ln w="571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-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누구나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쉽고 간단하게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이용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가능한 영화 예매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웹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사이트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구현</a:t>
            </a: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- 커뮤니티를 이용한 유저 간의 소통 및 정보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교환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등</a:t>
            </a: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 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유용한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기능을 제공하는 웹 사이트 구현</a:t>
            </a:r>
            <a:endParaRPr lang="ko-KR" altLang="en-US" sz="2400"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2400">
              <a:latin typeface="프리젠테이션 5 Medium" charset="0"/>
              <a:ea typeface="프리젠테이션 5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/>
        </p:nvSpPr>
        <p:spPr>
          <a:xfrm rot="0">
            <a:off x="2954020" y="2651760"/>
            <a:ext cx="6292850" cy="154876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T</a:t>
            </a: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hank You</a:t>
            </a: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 </a:t>
            </a:r>
            <a:endParaRPr lang="ko-KR" altLang="en-US" sz="10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010" cy="161988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텍스트 상자 599"/>
          <p:cNvSpPr txBox="1">
            <a:spLocks noGrp="1"/>
          </p:cNvSpPr>
          <p:nvPr/>
        </p:nvSpPr>
        <p:spPr>
          <a:xfrm rot="0">
            <a:off x="5532120" y="5778500"/>
            <a:ext cx="112458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메인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화면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600" descr="C:/Users/whtk/AppData/Roaming/PolarisOffice/ETemp/15536_12514248/fImage1650888969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99785" y="1758950"/>
            <a:ext cx="6231255" cy="3414395"/>
          </a:xfrm>
          <a:prstGeom prst="rect"/>
          <a:noFill/>
        </p:spPr>
      </p:pic>
      <p:pic>
        <p:nvPicPr>
          <p:cNvPr id="12" name="그림 624" descr="C:/Users/whtk/AppData/Roaming/PolarisOffice/ETemp/15536_12514248/fImage1296847128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475" y="2599690"/>
            <a:ext cx="5658485" cy="3176270"/>
          </a:xfrm>
          <a:prstGeom prst="rect"/>
          <a:noFill/>
        </p:spPr>
      </p:pic>
      <p:sp>
        <p:nvSpPr>
          <p:cNvPr id="13" name="도형 626"/>
          <p:cNvSpPr>
            <a:spLocks/>
          </p:cNvSpPr>
          <p:nvPr/>
        </p:nvSpPr>
        <p:spPr>
          <a:xfrm rot="5400000" flipH="1" flipV="1">
            <a:off x="4069080" y="928370"/>
            <a:ext cx="549275" cy="2794635"/>
          </a:xfrm>
          <a:prstGeom prst="curvedConnector2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폼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3367731023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20340" y="1590675"/>
            <a:ext cx="6746875" cy="4133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7862103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20340" y="2114550"/>
            <a:ext cx="6746875" cy="3085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폼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564921992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590675"/>
            <a:ext cx="7651115" cy="4133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40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whtkddn178</dc:creator>
  <cp:lastModifiedBy>fafa3047</cp:lastModifiedBy>
  <dc:title>PowerPoint 프레젠테이션</dc:title>
  <cp:version>10.105.228.52576</cp:version>
</cp:coreProperties>
</file>